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6"/>
    <p:sldMasterId id="2147483659" r:id="rId7"/>
    <p:sldMasterId id="2147483671" r:id="rId8"/>
    <p:sldMasterId id="2147483683"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Lst>
  <p:sldSz cy="6858000" cx="12192000"/>
  <p:notesSz cx="6858000" cy="9144000"/>
  <p:embeddedFontLst>
    <p:embeddedFont>
      <p:font typeface="Poppins"/>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51" roundtripDataSignature="AMtx7mhn+YDtiwgXmoJvpE/3PAf0Ye33D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GeLFiR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C2D5AF-ABC6-4C95-9BFE-F23C3AF79ECA}">
  <a:tblStyle styleId="{5FC2D5AF-ABC6-4C95-9BFE-F23C3AF79ECA}"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0.xml"/><Relationship Id="rId42" Type="http://schemas.openxmlformats.org/officeDocument/2006/relationships/slide" Target="slides/slide32.xml"/><Relationship Id="rId41" Type="http://schemas.openxmlformats.org/officeDocument/2006/relationships/slide" Target="slides/slide31.xml"/><Relationship Id="rId44" Type="http://schemas.openxmlformats.org/officeDocument/2006/relationships/slide" Target="slides/slide34.xml"/><Relationship Id="rId43" Type="http://schemas.openxmlformats.org/officeDocument/2006/relationships/slide" Target="slides/slide33.xml"/><Relationship Id="rId46" Type="http://schemas.openxmlformats.org/officeDocument/2006/relationships/slide" Target="slides/slide36.xml"/><Relationship Id="rId45" Type="http://schemas.openxmlformats.org/officeDocument/2006/relationships/slide" Target="slides/slide3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Master" Target="slideMasters/slideMaster4.xml"/><Relationship Id="rId48" Type="http://schemas.openxmlformats.org/officeDocument/2006/relationships/font" Target="fonts/Poppins-bold.fntdata"/><Relationship Id="rId47" Type="http://schemas.openxmlformats.org/officeDocument/2006/relationships/font" Target="fonts/Poppins-regular.fntdata"/><Relationship Id="rId49" Type="http://schemas.openxmlformats.org/officeDocument/2006/relationships/font" Target="fonts/Poppins-italic.fntdata"/><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slideMaster" Target="slideMasters/slideMaster2.xml"/><Relationship Id="rId8" Type="http://schemas.openxmlformats.org/officeDocument/2006/relationships/slideMaster" Target="slideMasters/slideMaster3.xml"/><Relationship Id="rId31" Type="http://schemas.openxmlformats.org/officeDocument/2006/relationships/slide" Target="slides/slide21.xml"/><Relationship Id="rId30" Type="http://schemas.openxmlformats.org/officeDocument/2006/relationships/slide" Target="slides/slide20.xml"/><Relationship Id="rId33" Type="http://schemas.openxmlformats.org/officeDocument/2006/relationships/slide" Target="slides/slide23.xml"/><Relationship Id="rId32" Type="http://schemas.openxmlformats.org/officeDocument/2006/relationships/slide" Target="slides/slide22.xml"/><Relationship Id="rId35" Type="http://schemas.openxmlformats.org/officeDocument/2006/relationships/slide" Target="slides/slide25.xml"/><Relationship Id="rId34" Type="http://schemas.openxmlformats.org/officeDocument/2006/relationships/slide" Target="slides/slide24.xml"/><Relationship Id="rId37" Type="http://schemas.openxmlformats.org/officeDocument/2006/relationships/slide" Target="slides/slide27.xml"/><Relationship Id="rId36" Type="http://schemas.openxmlformats.org/officeDocument/2006/relationships/slide" Target="slides/slide26.xml"/><Relationship Id="rId39" Type="http://schemas.openxmlformats.org/officeDocument/2006/relationships/slide" Target="slides/slide29.xml"/><Relationship Id="rId38" Type="http://schemas.openxmlformats.org/officeDocument/2006/relationships/slide" Target="slides/slide28.xml"/><Relationship Id="rId20" Type="http://schemas.openxmlformats.org/officeDocument/2006/relationships/slide" Target="slides/slide10.xml"/><Relationship Id="rId22" Type="http://schemas.openxmlformats.org/officeDocument/2006/relationships/slide" Target="slides/slide12.xml"/><Relationship Id="rId21" Type="http://schemas.openxmlformats.org/officeDocument/2006/relationships/slide" Target="slides/slide11.xml"/><Relationship Id="rId24" Type="http://schemas.openxmlformats.org/officeDocument/2006/relationships/slide" Target="slides/slide14.xml"/><Relationship Id="rId23" Type="http://schemas.openxmlformats.org/officeDocument/2006/relationships/slide" Target="slides/slide13.xml"/><Relationship Id="rId26" Type="http://schemas.openxmlformats.org/officeDocument/2006/relationships/slide" Target="slides/slide16.xml"/><Relationship Id="rId25" Type="http://schemas.openxmlformats.org/officeDocument/2006/relationships/slide" Target="slides/slide15.xml"/><Relationship Id="rId28" Type="http://schemas.openxmlformats.org/officeDocument/2006/relationships/slide" Target="slides/slide18.xml"/><Relationship Id="rId27" Type="http://schemas.openxmlformats.org/officeDocument/2006/relationships/slide" Target="slides/slide17.xml"/><Relationship Id="rId29" Type="http://schemas.openxmlformats.org/officeDocument/2006/relationships/slide" Target="slides/slide19.xml"/><Relationship Id="rId51" Type="http://customschemas.google.com/relationships/presentationmetadata" Target="metadata"/><Relationship Id="rId50" Type="http://schemas.openxmlformats.org/officeDocument/2006/relationships/font" Target="fonts/Poppins-boldItalic.fntdata"/><Relationship Id="rId11" Type="http://schemas.openxmlformats.org/officeDocument/2006/relationships/slide" Target="slides/slide1.xml"/><Relationship Id="rId10" Type="http://schemas.openxmlformats.org/officeDocument/2006/relationships/notesMaster" Target="notesMasters/notesMaster1.xml"/><Relationship Id="rId13" Type="http://schemas.openxmlformats.org/officeDocument/2006/relationships/slide" Target="slides/slide3.xml"/><Relationship Id="rId12" Type="http://schemas.openxmlformats.org/officeDocument/2006/relationships/slide" Target="slides/slide2.xml"/><Relationship Id="rId15" Type="http://schemas.openxmlformats.org/officeDocument/2006/relationships/slide" Target="slides/slide5.xml"/><Relationship Id="rId14" Type="http://schemas.openxmlformats.org/officeDocument/2006/relationships/slide" Target="slides/slide4.xml"/><Relationship Id="rId17" Type="http://schemas.openxmlformats.org/officeDocument/2006/relationships/slide" Target="slides/slide7.xml"/><Relationship Id="rId16" Type="http://schemas.openxmlformats.org/officeDocument/2006/relationships/slide" Target="slides/slide6.xml"/><Relationship Id="rId19" Type="http://schemas.openxmlformats.org/officeDocument/2006/relationships/slide" Target="slides/slide9.xml"/><Relationship Id="rId18"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4-02T05:26:00.615">
    <p:pos x="7386" y="68"/>
    <p:text>Alignment of texts inside table are readjusted</p:text>
    <p:extLst>
      <p:ext uri="{C676402C-5697-4E1C-873F-D02D1690AC5C}">
        <p15:threadingInfo timeZoneBias="0"/>
      </p:ext>
      <p:ext uri="http://customooxmlschemas.google.com/">
        <go:slidesCustomData xmlns:go="http://customooxmlschemas.google.com/" commentPostId="AAABiE1NIDY"/>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99" name="Google Shape;29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29" name="Google Shape;429;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43" name="Google Shape;44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58" name="Google Shape;45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70" name="Google Shape;47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84" name="Google Shape;48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98" name="Google Shape;49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10" name="Google Shape;510;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24" name="Google Shape;524;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38" name="Google Shape;538;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53" name="Google Shape;553;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15" name="Google Shape;31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68" name="Google Shape;568;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80" name="Google Shape;58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93" name="Google Shape;593;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05" name="Google Shape;6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19" name="Google Shape;619;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33" name="Google Shape;633;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45" name="Google Shape;645;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59" name="Google Shape;65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73" name="Google Shape;673;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86" name="Google Shape;686;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30" name="Google Shape;33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699" name="Google Shape;699;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713" name="Google Shape;71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727" name="Google Shape;727;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741" name="Google Shape;741;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3" name="Shape 753"/>
        <p:cNvGrpSpPr/>
        <p:nvPr/>
      </p:nvGrpSpPr>
      <p:grpSpPr>
        <a:xfrm>
          <a:off x="0" y="0"/>
          <a:ext cx="0" cy="0"/>
          <a:chOff x="0" y="0"/>
          <a:chExt cx="0" cy="0"/>
        </a:xfrm>
      </p:grpSpPr>
      <p:sp>
        <p:nvSpPr>
          <p:cNvPr id="754" name="Google Shape;754;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755" name="Google Shape;755;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7" name="Google Shape;767;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776" name="Google Shape;776;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45" name="Google Shape;34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59" name="Google Shape;35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74" name="Google Shape;37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88" name="Google Shape;38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01" name="Google Shape;40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15" name="Google Shape;415;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38"/>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17" name="Google Shape;17;p38"/>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18" name="Google Shape;18;p38"/>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2" name="Shape 72"/>
        <p:cNvGrpSpPr/>
        <p:nvPr/>
      </p:nvGrpSpPr>
      <p:grpSpPr>
        <a:xfrm>
          <a:off x="0" y="0"/>
          <a:ext cx="0" cy="0"/>
          <a:chOff x="0" y="0"/>
          <a:chExt cx="0" cy="0"/>
        </a:xfrm>
      </p:grpSpPr>
      <p:sp>
        <p:nvSpPr>
          <p:cNvPr id="73" name="Google Shape;73;p63"/>
          <p:cNvSpPr txBox="1"/>
          <p:nvPr>
            <p:ph type="title"/>
          </p:nvPr>
        </p:nvSpPr>
        <p:spPr>
          <a:xfrm rot="5400000">
            <a:off x="3154892" y="1447801"/>
            <a:ext cx="3901017" cy="13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63"/>
          <p:cNvSpPr txBox="1"/>
          <p:nvPr>
            <p:ph idx="1" type="body"/>
          </p:nvPr>
        </p:nvSpPr>
        <p:spPr>
          <a:xfrm rot="5400000">
            <a:off x="360892" y="127000"/>
            <a:ext cx="3901017" cy="40132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40"/>
              </a:spcBef>
              <a:spcAft>
                <a:spcPts val="0"/>
              </a:spcAft>
              <a:buClr>
                <a:schemeClr val="dk1"/>
              </a:buClr>
              <a:buSzPts val="1800"/>
              <a:buChar char="•"/>
              <a:defRPr/>
            </a:lvl1pPr>
            <a:lvl2pPr indent="-342900" lvl="1" marL="914400" algn="l">
              <a:lnSpc>
                <a:spcPct val="100000"/>
              </a:lnSpc>
              <a:spcBef>
                <a:spcPts val="240"/>
              </a:spcBef>
              <a:spcAft>
                <a:spcPts val="0"/>
              </a:spcAft>
              <a:buClr>
                <a:schemeClr val="dk1"/>
              </a:buClr>
              <a:buSzPts val="1800"/>
              <a:buChar char="–"/>
              <a:defRPr/>
            </a:lvl2pPr>
            <a:lvl3pPr indent="-342900" lvl="2" marL="1371600" algn="l">
              <a:lnSpc>
                <a:spcPct val="100000"/>
              </a:lnSpc>
              <a:spcBef>
                <a:spcPts val="240"/>
              </a:spcBef>
              <a:spcAft>
                <a:spcPts val="0"/>
              </a:spcAft>
              <a:buClr>
                <a:schemeClr val="dk1"/>
              </a:buClr>
              <a:buSzPts val="1800"/>
              <a:buChar char="•"/>
              <a:defRPr/>
            </a:lvl3pPr>
            <a:lvl4pPr indent="-342900" lvl="3" marL="1828800" algn="l">
              <a:lnSpc>
                <a:spcPct val="100000"/>
              </a:lnSpc>
              <a:spcBef>
                <a:spcPts val="240"/>
              </a:spcBef>
              <a:spcAft>
                <a:spcPts val="0"/>
              </a:spcAft>
              <a:buClr>
                <a:schemeClr val="dk1"/>
              </a:buClr>
              <a:buSzPts val="1800"/>
              <a:buChar char="–"/>
              <a:defRPr/>
            </a:lvl4pPr>
            <a:lvl5pPr indent="-342900" lvl="4" marL="2286000" algn="l">
              <a:lnSpc>
                <a:spcPct val="100000"/>
              </a:lnSpc>
              <a:spcBef>
                <a:spcPts val="240"/>
              </a:spcBef>
              <a:spcAft>
                <a:spcPts val="0"/>
              </a:spcAft>
              <a:buClr>
                <a:schemeClr val="dk1"/>
              </a:buClr>
              <a:buSzPts val="1800"/>
              <a:buChar char="»"/>
              <a:defRPr/>
            </a:lvl5pPr>
            <a:lvl6pPr indent="-342900" lvl="5" marL="2743200" algn="l">
              <a:lnSpc>
                <a:spcPct val="100000"/>
              </a:lnSpc>
              <a:spcBef>
                <a:spcPts val="240"/>
              </a:spcBef>
              <a:spcAft>
                <a:spcPts val="0"/>
              </a:spcAft>
              <a:buClr>
                <a:schemeClr val="dk1"/>
              </a:buClr>
              <a:buSzPts val="1800"/>
              <a:buChar char="•"/>
              <a:defRPr/>
            </a:lvl6pPr>
            <a:lvl7pPr indent="-342900" lvl="6" marL="3200400" algn="l">
              <a:lnSpc>
                <a:spcPct val="100000"/>
              </a:lnSpc>
              <a:spcBef>
                <a:spcPts val="240"/>
              </a:spcBef>
              <a:spcAft>
                <a:spcPts val="0"/>
              </a:spcAft>
              <a:buClr>
                <a:schemeClr val="dk1"/>
              </a:buClr>
              <a:buSzPts val="1800"/>
              <a:buChar char="•"/>
              <a:defRPr/>
            </a:lvl7pPr>
            <a:lvl8pPr indent="-342900" lvl="7" marL="3657600" algn="l">
              <a:lnSpc>
                <a:spcPct val="100000"/>
              </a:lnSpc>
              <a:spcBef>
                <a:spcPts val="240"/>
              </a:spcBef>
              <a:spcAft>
                <a:spcPts val="0"/>
              </a:spcAft>
              <a:buClr>
                <a:schemeClr val="dk1"/>
              </a:buClr>
              <a:buSzPts val="1800"/>
              <a:buChar char="•"/>
              <a:defRPr/>
            </a:lvl8pPr>
            <a:lvl9pPr indent="-342900" lvl="8" marL="4114800" algn="l">
              <a:lnSpc>
                <a:spcPct val="100000"/>
              </a:lnSpc>
              <a:spcBef>
                <a:spcPts val="240"/>
              </a:spcBef>
              <a:spcAft>
                <a:spcPts val="0"/>
              </a:spcAft>
              <a:buClr>
                <a:schemeClr val="dk1"/>
              </a:buClr>
              <a:buSzPts val="1800"/>
              <a:buChar char="•"/>
              <a:defRPr/>
            </a:lvl9pPr>
          </a:lstStyle>
          <a:p/>
        </p:txBody>
      </p:sp>
      <p:sp>
        <p:nvSpPr>
          <p:cNvPr id="75" name="Google Shape;75;p63"/>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76" name="Google Shape;76;p63"/>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77" name="Google Shape;77;p63"/>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4" name="Shape 84"/>
        <p:cNvGrpSpPr/>
        <p:nvPr/>
      </p:nvGrpSpPr>
      <p:grpSpPr>
        <a:xfrm>
          <a:off x="0" y="0"/>
          <a:ext cx="0" cy="0"/>
          <a:chOff x="0" y="0"/>
          <a:chExt cx="0" cy="0"/>
        </a:xfrm>
      </p:grpSpPr>
      <p:sp>
        <p:nvSpPr>
          <p:cNvPr id="85" name="Google Shape;85;p40"/>
          <p:cNvSpPr txBox="1"/>
          <p:nvPr>
            <p:ph type="title"/>
          </p:nvPr>
        </p:nvSpPr>
        <p:spPr>
          <a:xfrm>
            <a:off x="963084" y="4406903"/>
            <a:ext cx="103632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40"/>
          <p:cNvSpPr txBox="1"/>
          <p:nvPr>
            <p:ph idx="1" type="body"/>
          </p:nvPr>
        </p:nvSpPr>
        <p:spPr>
          <a:xfrm>
            <a:off x="963084" y="2906713"/>
            <a:ext cx="103632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87" name="Google Shape;87;p40"/>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40"/>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40"/>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0" name="Shape 90"/>
        <p:cNvGrpSpPr/>
        <p:nvPr/>
      </p:nvGrpSpPr>
      <p:grpSpPr>
        <a:xfrm>
          <a:off x="0" y="0"/>
          <a:ext cx="0" cy="0"/>
          <a:chOff x="0" y="0"/>
          <a:chExt cx="0" cy="0"/>
        </a:xfrm>
      </p:grpSpPr>
      <p:sp>
        <p:nvSpPr>
          <p:cNvPr id="91" name="Google Shape;91;p41"/>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41"/>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41"/>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4" name="Shape 94"/>
        <p:cNvGrpSpPr/>
        <p:nvPr/>
      </p:nvGrpSpPr>
      <p:grpSpPr>
        <a:xfrm>
          <a:off x="0" y="0"/>
          <a:ext cx="0" cy="0"/>
          <a:chOff x="0" y="0"/>
          <a:chExt cx="0" cy="0"/>
        </a:xfrm>
      </p:grpSpPr>
      <p:sp>
        <p:nvSpPr>
          <p:cNvPr id="95" name="Google Shape;95;p46"/>
          <p:cNvSpPr txBox="1"/>
          <p:nvPr>
            <p:ph type="ctrTitle"/>
          </p:nvPr>
        </p:nvSpPr>
        <p:spPr>
          <a:xfrm>
            <a:off x="914400" y="2130428"/>
            <a:ext cx="103632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46"/>
          <p:cNvSpPr txBox="1"/>
          <p:nvPr>
            <p:ph idx="1" type="subTitle"/>
          </p:nvPr>
        </p:nvSpPr>
        <p:spPr>
          <a:xfrm>
            <a:off x="1828800" y="3886200"/>
            <a:ext cx="85344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97" name="Google Shape;97;p46"/>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46"/>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46"/>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0" name="Shape 100"/>
        <p:cNvGrpSpPr/>
        <p:nvPr/>
      </p:nvGrpSpPr>
      <p:grpSpPr>
        <a:xfrm>
          <a:off x="0" y="0"/>
          <a:ext cx="0" cy="0"/>
          <a:chOff x="0" y="0"/>
          <a:chExt cx="0" cy="0"/>
        </a:xfrm>
      </p:grpSpPr>
      <p:sp>
        <p:nvSpPr>
          <p:cNvPr id="101" name="Google Shape;101;p47"/>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47"/>
          <p:cNvSpPr txBox="1"/>
          <p:nvPr>
            <p:ph idx="1" type="body"/>
          </p:nvPr>
        </p:nvSpPr>
        <p:spPr>
          <a:xfrm>
            <a:off x="609600" y="1600203"/>
            <a:ext cx="109728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3" name="Google Shape;103;p47"/>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47"/>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47"/>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6" name="Shape 106"/>
        <p:cNvGrpSpPr/>
        <p:nvPr/>
      </p:nvGrpSpPr>
      <p:grpSpPr>
        <a:xfrm>
          <a:off x="0" y="0"/>
          <a:ext cx="0" cy="0"/>
          <a:chOff x="0" y="0"/>
          <a:chExt cx="0" cy="0"/>
        </a:xfrm>
      </p:grpSpPr>
      <p:sp>
        <p:nvSpPr>
          <p:cNvPr id="107" name="Google Shape;107;p48"/>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48"/>
          <p:cNvSpPr txBox="1"/>
          <p:nvPr>
            <p:ph idx="1" type="body"/>
          </p:nvPr>
        </p:nvSpPr>
        <p:spPr>
          <a:xfrm>
            <a:off x="812800" y="1600203"/>
            <a:ext cx="7213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9" name="Google Shape;109;p48"/>
          <p:cNvSpPr txBox="1"/>
          <p:nvPr>
            <p:ph idx="2" type="body"/>
          </p:nvPr>
        </p:nvSpPr>
        <p:spPr>
          <a:xfrm>
            <a:off x="8229600" y="1600203"/>
            <a:ext cx="7213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10" name="Google Shape;110;p48"/>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48"/>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48"/>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3" name="Shape 113"/>
        <p:cNvGrpSpPr/>
        <p:nvPr/>
      </p:nvGrpSpPr>
      <p:grpSpPr>
        <a:xfrm>
          <a:off x="0" y="0"/>
          <a:ext cx="0" cy="0"/>
          <a:chOff x="0" y="0"/>
          <a:chExt cx="0" cy="0"/>
        </a:xfrm>
      </p:grpSpPr>
      <p:sp>
        <p:nvSpPr>
          <p:cNvPr id="114" name="Google Shape;114;p49"/>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49"/>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116" name="Google Shape;116;p49"/>
          <p:cNvSpPr txBox="1"/>
          <p:nvPr>
            <p:ph idx="2" type="body"/>
          </p:nvPr>
        </p:nvSpPr>
        <p:spPr>
          <a:xfrm>
            <a:off x="609600" y="2174875"/>
            <a:ext cx="5386917"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17" name="Google Shape;117;p49"/>
          <p:cNvSpPr txBox="1"/>
          <p:nvPr>
            <p:ph idx="3" type="body"/>
          </p:nvPr>
        </p:nvSpPr>
        <p:spPr>
          <a:xfrm>
            <a:off x="6193369" y="1535113"/>
            <a:ext cx="5389033"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118" name="Google Shape;118;p49"/>
          <p:cNvSpPr txBox="1"/>
          <p:nvPr>
            <p:ph idx="4" type="body"/>
          </p:nvPr>
        </p:nvSpPr>
        <p:spPr>
          <a:xfrm>
            <a:off x="6193369" y="2174875"/>
            <a:ext cx="5389033"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19" name="Google Shape;119;p49"/>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49"/>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49"/>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2" name="Shape 122"/>
        <p:cNvGrpSpPr/>
        <p:nvPr/>
      </p:nvGrpSpPr>
      <p:grpSpPr>
        <a:xfrm>
          <a:off x="0" y="0"/>
          <a:ext cx="0" cy="0"/>
          <a:chOff x="0" y="0"/>
          <a:chExt cx="0" cy="0"/>
        </a:xfrm>
      </p:grpSpPr>
      <p:sp>
        <p:nvSpPr>
          <p:cNvPr id="123" name="Google Shape;123;p50"/>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50"/>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50"/>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50"/>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7" name="Shape 127"/>
        <p:cNvGrpSpPr/>
        <p:nvPr/>
      </p:nvGrpSpPr>
      <p:grpSpPr>
        <a:xfrm>
          <a:off x="0" y="0"/>
          <a:ext cx="0" cy="0"/>
          <a:chOff x="0" y="0"/>
          <a:chExt cx="0" cy="0"/>
        </a:xfrm>
      </p:grpSpPr>
      <p:sp>
        <p:nvSpPr>
          <p:cNvPr id="128" name="Google Shape;128;p51"/>
          <p:cNvSpPr txBox="1"/>
          <p:nvPr>
            <p:ph type="title"/>
          </p:nvPr>
        </p:nvSpPr>
        <p:spPr>
          <a:xfrm>
            <a:off x="609602" y="273050"/>
            <a:ext cx="4011084"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51"/>
          <p:cNvSpPr txBox="1"/>
          <p:nvPr>
            <p:ph idx="1" type="body"/>
          </p:nvPr>
        </p:nvSpPr>
        <p:spPr>
          <a:xfrm>
            <a:off x="4766733" y="273053"/>
            <a:ext cx="6815667"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130" name="Google Shape;130;p51"/>
          <p:cNvSpPr txBox="1"/>
          <p:nvPr>
            <p:ph idx="2" type="body"/>
          </p:nvPr>
        </p:nvSpPr>
        <p:spPr>
          <a:xfrm>
            <a:off x="609602" y="1435103"/>
            <a:ext cx="4011084"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131" name="Google Shape;131;p51"/>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51"/>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51"/>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4" name="Shape 134"/>
        <p:cNvGrpSpPr/>
        <p:nvPr/>
      </p:nvGrpSpPr>
      <p:grpSpPr>
        <a:xfrm>
          <a:off x="0" y="0"/>
          <a:ext cx="0" cy="0"/>
          <a:chOff x="0" y="0"/>
          <a:chExt cx="0" cy="0"/>
        </a:xfrm>
      </p:grpSpPr>
      <p:sp>
        <p:nvSpPr>
          <p:cNvPr id="135" name="Google Shape;135;p52"/>
          <p:cNvSpPr txBox="1"/>
          <p:nvPr>
            <p:ph type="title"/>
          </p:nvPr>
        </p:nvSpPr>
        <p:spPr>
          <a:xfrm>
            <a:off x="2389717" y="4800600"/>
            <a:ext cx="73152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52"/>
          <p:cNvSpPr/>
          <p:nvPr>
            <p:ph idx="2" type="pic"/>
          </p:nvPr>
        </p:nvSpPr>
        <p:spPr>
          <a:xfrm>
            <a:off x="2389717" y="612775"/>
            <a:ext cx="7315200" cy="4114800"/>
          </a:xfrm>
          <a:prstGeom prst="rect">
            <a:avLst/>
          </a:prstGeom>
          <a:noFill/>
          <a:ln>
            <a:noFill/>
          </a:ln>
        </p:spPr>
      </p:sp>
      <p:sp>
        <p:nvSpPr>
          <p:cNvPr id="137" name="Google Shape;137;p52"/>
          <p:cNvSpPr txBox="1"/>
          <p:nvPr>
            <p:ph idx="1" type="body"/>
          </p:nvPr>
        </p:nvSpPr>
        <p:spPr>
          <a:xfrm>
            <a:off x="2389717" y="5367338"/>
            <a:ext cx="73152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138" name="Google Shape;138;p52"/>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52"/>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52"/>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55"/>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55"/>
          <p:cNvSpPr txBox="1"/>
          <p:nvPr>
            <p:ph idx="1" type="body"/>
          </p:nvPr>
        </p:nvSpPr>
        <p:spPr>
          <a:xfrm>
            <a:off x="304800" y="1066800"/>
            <a:ext cx="5486400" cy="3017309"/>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40"/>
              </a:spcBef>
              <a:spcAft>
                <a:spcPts val="0"/>
              </a:spcAft>
              <a:buClr>
                <a:schemeClr val="dk1"/>
              </a:buClr>
              <a:buSzPts val="1800"/>
              <a:buChar char="•"/>
              <a:defRPr/>
            </a:lvl1pPr>
            <a:lvl2pPr indent="-342900" lvl="1" marL="914400" algn="l">
              <a:lnSpc>
                <a:spcPct val="100000"/>
              </a:lnSpc>
              <a:spcBef>
                <a:spcPts val="240"/>
              </a:spcBef>
              <a:spcAft>
                <a:spcPts val="0"/>
              </a:spcAft>
              <a:buClr>
                <a:schemeClr val="dk1"/>
              </a:buClr>
              <a:buSzPts val="1800"/>
              <a:buChar char="–"/>
              <a:defRPr/>
            </a:lvl2pPr>
            <a:lvl3pPr indent="-342900" lvl="2" marL="1371600" algn="l">
              <a:lnSpc>
                <a:spcPct val="100000"/>
              </a:lnSpc>
              <a:spcBef>
                <a:spcPts val="240"/>
              </a:spcBef>
              <a:spcAft>
                <a:spcPts val="0"/>
              </a:spcAft>
              <a:buClr>
                <a:schemeClr val="dk1"/>
              </a:buClr>
              <a:buSzPts val="1800"/>
              <a:buChar char="•"/>
              <a:defRPr/>
            </a:lvl3pPr>
            <a:lvl4pPr indent="-342900" lvl="3" marL="1828800" algn="l">
              <a:lnSpc>
                <a:spcPct val="100000"/>
              </a:lnSpc>
              <a:spcBef>
                <a:spcPts val="240"/>
              </a:spcBef>
              <a:spcAft>
                <a:spcPts val="0"/>
              </a:spcAft>
              <a:buClr>
                <a:schemeClr val="dk1"/>
              </a:buClr>
              <a:buSzPts val="1800"/>
              <a:buChar char="–"/>
              <a:defRPr/>
            </a:lvl4pPr>
            <a:lvl5pPr indent="-342900" lvl="4" marL="2286000" algn="l">
              <a:lnSpc>
                <a:spcPct val="100000"/>
              </a:lnSpc>
              <a:spcBef>
                <a:spcPts val="240"/>
              </a:spcBef>
              <a:spcAft>
                <a:spcPts val="0"/>
              </a:spcAft>
              <a:buClr>
                <a:schemeClr val="dk1"/>
              </a:buClr>
              <a:buSzPts val="1800"/>
              <a:buChar char="»"/>
              <a:defRPr/>
            </a:lvl5pPr>
            <a:lvl6pPr indent="-342900" lvl="5" marL="2743200" algn="l">
              <a:lnSpc>
                <a:spcPct val="100000"/>
              </a:lnSpc>
              <a:spcBef>
                <a:spcPts val="240"/>
              </a:spcBef>
              <a:spcAft>
                <a:spcPts val="0"/>
              </a:spcAft>
              <a:buClr>
                <a:schemeClr val="dk1"/>
              </a:buClr>
              <a:buSzPts val="1800"/>
              <a:buChar char="•"/>
              <a:defRPr/>
            </a:lvl6pPr>
            <a:lvl7pPr indent="-342900" lvl="6" marL="3200400" algn="l">
              <a:lnSpc>
                <a:spcPct val="100000"/>
              </a:lnSpc>
              <a:spcBef>
                <a:spcPts val="240"/>
              </a:spcBef>
              <a:spcAft>
                <a:spcPts val="0"/>
              </a:spcAft>
              <a:buClr>
                <a:schemeClr val="dk1"/>
              </a:buClr>
              <a:buSzPts val="1800"/>
              <a:buChar char="•"/>
              <a:defRPr/>
            </a:lvl7pPr>
            <a:lvl8pPr indent="-342900" lvl="7" marL="3657600" algn="l">
              <a:lnSpc>
                <a:spcPct val="100000"/>
              </a:lnSpc>
              <a:spcBef>
                <a:spcPts val="240"/>
              </a:spcBef>
              <a:spcAft>
                <a:spcPts val="0"/>
              </a:spcAft>
              <a:buClr>
                <a:schemeClr val="dk1"/>
              </a:buClr>
              <a:buSzPts val="1800"/>
              <a:buChar char="•"/>
              <a:defRPr/>
            </a:lvl8pPr>
            <a:lvl9pPr indent="-342900" lvl="8" marL="4114800" algn="l">
              <a:lnSpc>
                <a:spcPct val="100000"/>
              </a:lnSpc>
              <a:spcBef>
                <a:spcPts val="240"/>
              </a:spcBef>
              <a:spcAft>
                <a:spcPts val="0"/>
              </a:spcAft>
              <a:buClr>
                <a:schemeClr val="dk1"/>
              </a:buClr>
              <a:buSzPts val="1800"/>
              <a:buChar char="•"/>
              <a:defRPr/>
            </a:lvl9pPr>
          </a:lstStyle>
          <a:p/>
        </p:txBody>
      </p:sp>
      <p:sp>
        <p:nvSpPr>
          <p:cNvPr id="22" name="Google Shape;22;p55"/>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3" name="Google Shape;23;p55"/>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4" name="Google Shape;24;p55"/>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1" name="Shape 141"/>
        <p:cNvGrpSpPr/>
        <p:nvPr/>
      </p:nvGrpSpPr>
      <p:grpSpPr>
        <a:xfrm>
          <a:off x="0" y="0"/>
          <a:ext cx="0" cy="0"/>
          <a:chOff x="0" y="0"/>
          <a:chExt cx="0" cy="0"/>
        </a:xfrm>
      </p:grpSpPr>
      <p:sp>
        <p:nvSpPr>
          <p:cNvPr id="142" name="Google Shape;142;p53"/>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53"/>
          <p:cNvSpPr txBox="1"/>
          <p:nvPr>
            <p:ph idx="1" type="body"/>
          </p:nvPr>
        </p:nvSpPr>
        <p:spPr>
          <a:xfrm rot="5400000">
            <a:off x="3833019" y="-1623215"/>
            <a:ext cx="4525963" cy="10972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4" name="Google Shape;144;p53"/>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53"/>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53"/>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7" name="Shape 147"/>
        <p:cNvGrpSpPr/>
        <p:nvPr/>
      </p:nvGrpSpPr>
      <p:grpSpPr>
        <a:xfrm>
          <a:off x="0" y="0"/>
          <a:ext cx="0" cy="0"/>
          <a:chOff x="0" y="0"/>
          <a:chExt cx="0" cy="0"/>
        </a:xfrm>
      </p:grpSpPr>
      <p:sp>
        <p:nvSpPr>
          <p:cNvPr id="148" name="Google Shape;148;p54"/>
          <p:cNvSpPr txBox="1"/>
          <p:nvPr>
            <p:ph type="title"/>
          </p:nvPr>
        </p:nvSpPr>
        <p:spPr>
          <a:xfrm rot="5400000">
            <a:off x="10688638" y="1371604"/>
            <a:ext cx="5851525" cy="3657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54"/>
          <p:cNvSpPr txBox="1"/>
          <p:nvPr>
            <p:ph idx="1" type="body"/>
          </p:nvPr>
        </p:nvSpPr>
        <p:spPr>
          <a:xfrm rot="5400000">
            <a:off x="3271838" y="-2184396"/>
            <a:ext cx="5851525" cy="1076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50" name="Google Shape;150;p54"/>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54"/>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54"/>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5" name="Shape 165"/>
        <p:cNvGrpSpPr/>
        <p:nvPr/>
      </p:nvGrpSpPr>
      <p:grpSpPr>
        <a:xfrm>
          <a:off x="0" y="0"/>
          <a:ext cx="0" cy="0"/>
          <a:chOff x="0" y="0"/>
          <a:chExt cx="0" cy="0"/>
        </a:xfrm>
      </p:grpSpPr>
      <p:sp>
        <p:nvSpPr>
          <p:cNvPr id="166" name="Google Shape;166;p43"/>
          <p:cNvSpPr txBox="1"/>
          <p:nvPr>
            <p:ph type="title"/>
          </p:nvPr>
        </p:nvSpPr>
        <p:spPr>
          <a:xfrm>
            <a:off x="415600" y="593367"/>
            <a:ext cx="11360700" cy="7635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SzPts val="2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67" name="Google Shape;167;p43"/>
          <p:cNvSpPr txBox="1"/>
          <p:nvPr>
            <p:ph idx="1" type="body"/>
          </p:nvPr>
        </p:nvSpPr>
        <p:spPr>
          <a:xfrm>
            <a:off x="415600" y="1536633"/>
            <a:ext cx="11360700" cy="4555200"/>
          </a:xfrm>
          <a:prstGeom prst="rect">
            <a:avLst/>
          </a:prstGeom>
          <a:noFill/>
          <a:ln>
            <a:noFill/>
          </a:ln>
        </p:spPr>
        <p:txBody>
          <a:bodyPr anchorCtr="0" anchor="t" bIns="30475" lIns="60950" spcFirstLastPara="1" rIns="60950" wrap="square" tIns="30475">
            <a:normAutofit/>
          </a:bodyPr>
          <a:lstStyle>
            <a:lvl1pPr indent="-361950" lvl="0" marL="457200" algn="l">
              <a:lnSpc>
                <a:spcPct val="100000"/>
              </a:lnSpc>
              <a:spcBef>
                <a:spcPts val="400"/>
              </a:spcBef>
              <a:spcAft>
                <a:spcPts val="0"/>
              </a:spcAft>
              <a:buSzPts val="2100"/>
              <a:buChar char="•"/>
              <a:defRPr/>
            </a:lvl1pPr>
            <a:lvl2pPr indent="-349250" lvl="1" marL="914400" algn="l">
              <a:lnSpc>
                <a:spcPct val="100000"/>
              </a:lnSpc>
              <a:spcBef>
                <a:spcPts val="400"/>
              </a:spcBef>
              <a:spcAft>
                <a:spcPts val="0"/>
              </a:spcAft>
              <a:buSzPts val="1900"/>
              <a:buChar char="–"/>
              <a:defRPr/>
            </a:lvl2pPr>
            <a:lvl3pPr indent="-330200" lvl="2" marL="1371600" algn="l">
              <a:lnSpc>
                <a:spcPct val="100000"/>
              </a:lnSpc>
              <a:spcBef>
                <a:spcPts val="300"/>
              </a:spcBef>
              <a:spcAft>
                <a:spcPts val="0"/>
              </a:spcAft>
              <a:buSzPts val="1600"/>
              <a:buChar char="•"/>
              <a:defRPr/>
            </a:lvl3pPr>
            <a:lvl4pPr indent="-311150" lvl="3" marL="1828800" algn="l">
              <a:lnSpc>
                <a:spcPct val="100000"/>
              </a:lnSpc>
              <a:spcBef>
                <a:spcPts val="300"/>
              </a:spcBef>
              <a:spcAft>
                <a:spcPts val="0"/>
              </a:spcAft>
              <a:buSzPts val="1300"/>
              <a:buChar char="–"/>
              <a:defRPr/>
            </a:lvl4pPr>
            <a:lvl5pPr indent="-311150" lvl="4" marL="2286000" algn="l">
              <a:lnSpc>
                <a:spcPct val="100000"/>
              </a:lnSpc>
              <a:spcBef>
                <a:spcPts val="300"/>
              </a:spcBef>
              <a:spcAft>
                <a:spcPts val="0"/>
              </a:spcAft>
              <a:buSzPts val="1300"/>
              <a:buChar char="»"/>
              <a:defRPr/>
            </a:lvl5pPr>
            <a:lvl6pPr indent="-311150" lvl="5" marL="2743200" algn="l">
              <a:lnSpc>
                <a:spcPct val="100000"/>
              </a:lnSpc>
              <a:spcBef>
                <a:spcPts val="300"/>
              </a:spcBef>
              <a:spcAft>
                <a:spcPts val="0"/>
              </a:spcAft>
              <a:buSzPts val="1300"/>
              <a:buChar char="•"/>
              <a:defRPr/>
            </a:lvl6pPr>
            <a:lvl7pPr indent="-311150" lvl="6" marL="3200400" algn="l">
              <a:lnSpc>
                <a:spcPct val="100000"/>
              </a:lnSpc>
              <a:spcBef>
                <a:spcPts val="300"/>
              </a:spcBef>
              <a:spcAft>
                <a:spcPts val="0"/>
              </a:spcAft>
              <a:buSzPts val="1300"/>
              <a:buChar char="•"/>
              <a:defRPr/>
            </a:lvl7pPr>
            <a:lvl8pPr indent="-311150" lvl="7" marL="3657600" algn="l">
              <a:lnSpc>
                <a:spcPct val="100000"/>
              </a:lnSpc>
              <a:spcBef>
                <a:spcPts val="300"/>
              </a:spcBef>
              <a:spcAft>
                <a:spcPts val="0"/>
              </a:spcAft>
              <a:buSzPts val="1300"/>
              <a:buChar char="•"/>
              <a:defRPr/>
            </a:lvl8pPr>
            <a:lvl9pPr indent="-311150" lvl="8" marL="4114800" algn="l">
              <a:lnSpc>
                <a:spcPct val="100000"/>
              </a:lnSpc>
              <a:spcBef>
                <a:spcPts val="300"/>
              </a:spcBef>
              <a:spcAft>
                <a:spcPts val="0"/>
              </a:spcAft>
              <a:buSzPts val="1300"/>
              <a:buChar char="•"/>
              <a:defRPr/>
            </a:lvl9pPr>
          </a:lstStyle>
          <a:p/>
        </p:txBody>
      </p:sp>
      <p:sp>
        <p:nvSpPr>
          <p:cNvPr id="168" name="Google Shape;168;p43"/>
          <p:cNvSpPr txBox="1"/>
          <p:nvPr>
            <p:ph idx="12" type="sldNum"/>
          </p:nvPr>
        </p:nvSpPr>
        <p:spPr>
          <a:xfrm>
            <a:off x="11296610" y="6217622"/>
            <a:ext cx="731700" cy="5247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9" name="Shape 169"/>
        <p:cNvGrpSpPr/>
        <p:nvPr/>
      </p:nvGrpSpPr>
      <p:grpSpPr>
        <a:xfrm>
          <a:off x="0" y="0"/>
          <a:ext cx="0" cy="0"/>
          <a:chOff x="0" y="0"/>
          <a:chExt cx="0" cy="0"/>
        </a:xfrm>
      </p:grpSpPr>
      <p:sp>
        <p:nvSpPr>
          <p:cNvPr id="170" name="Google Shape;170;p64"/>
          <p:cNvSpPr txBox="1"/>
          <p:nvPr>
            <p:ph type="ctrTitle"/>
          </p:nvPr>
        </p:nvSpPr>
        <p:spPr>
          <a:xfrm>
            <a:off x="457200" y="1420283"/>
            <a:ext cx="5181600" cy="9801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71" name="Google Shape;171;p64"/>
          <p:cNvSpPr txBox="1"/>
          <p:nvPr>
            <p:ph idx="1" type="subTitle"/>
          </p:nvPr>
        </p:nvSpPr>
        <p:spPr>
          <a:xfrm>
            <a:off x="914400" y="2590800"/>
            <a:ext cx="4267200" cy="1168500"/>
          </a:xfrm>
          <a:prstGeom prst="rect">
            <a:avLst/>
          </a:prstGeom>
          <a:noFill/>
          <a:ln>
            <a:noFill/>
          </a:ln>
        </p:spPr>
        <p:txBody>
          <a:bodyPr anchorCtr="0" anchor="t" bIns="30475" lIns="60950" spcFirstLastPara="1" rIns="60950" wrap="square" tIns="30475">
            <a:normAutofit/>
          </a:bodyPr>
          <a:lstStyle>
            <a:lvl1pPr lvl="0" algn="ctr">
              <a:lnSpc>
                <a:spcPct val="100000"/>
              </a:lnSpc>
              <a:spcBef>
                <a:spcPts val="400"/>
              </a:spcBef>
              <a:spcAft>
                <a:spcPts val="0"/>
              </a:spcAft>
              <a:buClr>
                <a:srgbClr val="888888"/>
              </a:buClr>
              <a:buSzPts val="2100"/>
              <a:buNone/>
              <a:defRPr>
                <a:solidFill>
                  <a:srgbClr val="888888"/>
                </a:solidFill>
              </a:defRPr>
            </a:lvl1pPr>
            <a:lvl2pPr lvl="1" algn="ctr">
              <a:lnSpc>
                <a:spcPct val="100000"/>
              </a:lnSpc>
              <a:spcBef>
                <a:spcPts val="400"/>
              </a:spcBef>
              <a:spcAft>
                <a:spcPts val="0"/>
              </a:spcAft>
              <a:buClr>
                <a:srgbClr val="888888"/>
              </a:buClr>
              <a:buSzPts val="1900"/>
              <a:buNone/>
              <a:defRPr>
                <a:solidFill>
                  <a:srgbClr val="888888"/>
                </a:solidFill>
              </a:defRPr>
            </a:lvl2pPr>
            <a:lvl3pPr lvl="2" algn="ctr">
              <a:lnSpc>
                <a:spcPct val="100000"/>
              </a:lnSpc>
              <a:spcBef>
                <a:spcPts val="300"/>
              </a:spcBef>
              <a:spcAft>
                <a:spcPts val="0"/>
              </a:spcAft>
              <a:buClr>
                <a:srgbClr val="888888"/>
              </a:buClr>
              <a:buSzPts val="1600"/>
              <a:buNone/>
              <a:defRPr>
                <a:solidFill>
                  <a:srgbClr val="888888"/>
                </a:solidFill>
              </a:defRPr>
            </a:lvl3pPr>
            <a:lvl4pPr lvl="3" algn="ctr">
              <a:lnSpc>
                <a:spcPct val="100000"/>
              </a:lnSpc>
              <a:spcBef>
                <a:spcPts val="300"/>
              </a:spcBef>
              <a:spcAft>
                <a:spcPts val="0"/>
              </a:spcAft>
              <a:buClr>
                <a:srgbClr val="888888"/>
              </a:buClr>
              <a:buSzPts val="1300"/>
              <a:buNone/>
              <a:defRPr>
                <a:solidFill>
                  <a:srgbClr val="888888"/>
                </a:solidFill>
              </a:defRPr>
            </a:lvl4pPr>
            <a:lvl5pPr lvl="4" algn="ctr">
              <a:lnSpc>
                <a:spcPct val="100000"/>
              </a:lnSpc>
              <a:spcBef>
                <a:spcPts val="300"/>
              </a:spcBef>
              <a:spcAft>
                <a:spcPts val="0"/>
              </a:spcAft>
              <a:buClr>
                <a:srgbClr val="888888"/>
              </a:buClr>
              <a:buSzPts val="1300"/>
              <a:buNone/>
              <a:defRPr>
                <a:solidFill>
                  <a:srgbClr val="888888"/>
                </a:solidFill>
              </a:defRPr>
            </a:lvl5pPr>
            <a:lvl6pPr lvl="5" algn="ctr">
              <a:lnSpc>
                <a:spcPct val="100000"/>
              </a:lnSpc>
              <a:spcBef>
                <a:spcPts val="300"/>
              </a:spcBef>
              <a:spcAft>
                <a:spcPts val="0"/>
              </a:spcAft>
              <a:buClr>
                <a:srgbClr val="888888"/>
              </a:buClr>
              <a:buSzPts val="1300"/>
              <a:buNone/>
              <a:defRPr>
                <a:solidFill>
                  <a:srgbClr val="888888"/>
                </a:solidFill>
              </a:defRPr>
            </a:lvl6pPr>
            <a:lvl7pPr lvl="6" algn="ctr">
              <a:lnSpc>
                <a:spcPct val="100000"/>
              </a:lnSpc>
              <a:spcBef>
                <a:spcPts val="300"/>
              </a:spcBef>
              <a:spcAft>
                <a:spcPts val="0"/>
              </a:spcAft>
              <a:buClr>
                <a:srgbClr val="888888"/>
              </a:buClr>
              <a:buSzPts val="1300"/>
              <a:buNone/>
              <a:defRPr>
                <a:solidFill>
                  <a:srgbClr val="888888"/>
                </a:solidFill>
              </a:defRPr>
            </a:lvl7pPr>
            <a:lvl8pPr lvl="7" algn="ctr">
              <a:lnSpc>
                <a:spcPct val="100000"/>
              </a:lnSpc>
              <a:spcBef>
                <a:spcPts val="300"/>
              </a:spcBef>
              <a:spcAft>
                <a:spcPts val="0"/>
              </a:spcAft>
              <a:buClr>
                <a:srgbClr val="888888"/>
              </a:buClr>
              <a:buSzPts val="1300"/>
              <a:buNone/>
              <a:defRPr>
                <a:solidFill>
                  <a:srgbClr val="888888"/>
                </a:solidFill>
              </a:defRPr>
            </a:lvl8pPr>
            <a:lvl9pPr lvl="8" algn="ctr">
              <a:lnSpc>
                <a:spcPct val="100000"/>
              </a:lnSpc>
              <a:spcBef>
                <a:spcPts val="300"/>
              </a:spcBef>
              <a:spcAft>
                <a:spcPts val="0"/>
              </a:spcAft>
              <a:buClr>
                <a:srgbClr val="888888"/>
              </a:buClr>
              <a:buSzPts val="1300"/>
              <a:buNone/>
              <a:defRPr>
                <a:solidFill>
                  <a:srgbClr val="888888"/>
                </a:solidFill>
              </a:defRPr>
            </a:lvl9pPr>
          </a:lstStyle>
          <a:p/>
        </p:txBody>
      </p:sp>
      <p:sp>
        <p:nvSpPr>
          <p:cNvPr id="172" name="Google Shape;172;p64"/>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73" name="Google Shape;173;p64"/>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74" name="Google Shape;174;p64"/>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5" name="Shape 175"/>
        <p:cNvGrpSpPr/>
        <p:nvPr/>
      </p:nvGrpSpPr>
      <p:grpSpPr>
        <a:xfrm>
          <a:off x="0" y="0"/>
          <a:ext cx="0" cy="0"/>
          <a:chOff x="0" y="0"/>
          <a:chExt cx="0" cy="0"/>
        </a:xfrm>
      </p:grpSpPr>
      <p:sp>
        <p:nvSpPr>
          <p:cNvPr id="176" name="Google Shape;176;p65"/>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77" name="Google Shape;177;p65"/>
          <p:cNvSpPr txBox="1"/>
          <p:nvPr>
            <p:ph idx="1" type="body"/>
          </p:nvPr>
        </p:nvSpPr>
        <p:spPr>
          <a:xfrm>
            <a:off x="304800" y="1066800"/>
            <a:ext cx="5486400" cy="3017400"/>
          </a:xfrm>
          <a:prstGeom prst="rect">
            <a:avLst/>
          </a:prstGeom>
          <a:noFill/>
          <a:ln>
            <a:noFill/>
          </a:ln>
        </p:spPr>
        <p:txBody>
          <a:bodyPr anchorCtr="0" anchor="t" bIns="30475" lIns="60950" spcFirstLastPara="1" rIns="60950" wrap="square" tIns="30475">
            <a:normAutofit/>
          </a:bodyPr>
          <a:lstStyle>
            <a:lvl1pPr indent="-304800" lvl="0" marL="457200" algn="l">
              <a:lnSpc>
                <a:spcPct val="100000"/>
              </a:lnSpc>
              <a:spcBef>
                <a:spcPts val="200"/>
              </a:spcBef>
              <a:spcAft>
                <a:spcPts val="0"/>
              </a:spcAft>
              <a:buClr>
                <a:schemeClr val="dk1"/>
              </a:buClr>
              <a:buSzPts val="1200"/>
              <a:buChar char="•"/>
              <a:defRPr/>
            </a:lvl1pPr>
            <a:lvl2pPr indent="-304800" lvl="1" marL="914400" algn="l">
              <a:lnSpc>
                <a:spcPct val="100000"/>
              </a:lnSpc>
              <a:spcBef>
                <a:spcPts val="200"/>
              </a:spcBef>
              <a:spcAft>
                <a:spcPts val="0"/>
              </a:spcAft>
              <a:buClr>
                <a:schemeClr val="dk1"/>
              </a:buClr>
              <a:buSzPts val="1200"/>
              <a:buChar char="–"/>
              <a:defRPr/>
            </a:lvl2pPr>
            <a:lvl3pPr indent="-304800" lvl="2" marL="1371600" algn="l">
              <a:lnSpc>
                <a:spcPct val="100000"/>
              </a:lnSpc>
              <a:spcBef>
                <a:spcPts val="200"/>
              </a:spcBef>
              <a:spcAft>
                <a:spcPts val="0"/>
              </a:spcAft>
              <a:buClr>
                <a:schemeClr val="dk1"/>
              </a:buClr>
              <a:buSzPts val="1200"/>
              <a:buChar char="•"/>
              <a:defRPr/>
            </a:lvl3pPr>
            <a:lvl4pPr indent="-304800" lvl="3" marL="1828800" algn="l">
              <a:lnSpc>
                <a:spcPct val="100000"/>
              </a:lnSpc>
              <a:spcBef>
                <a:spcPts val="200"/>
              </a:spcBef>
              <a:spcAft>
                <a:spcPts val="0"/>
              </a:spcAft>
              <a:buClr>
                <a:schemeClr val="dk1"/>
              </a:buClr>
              <a:buSzPts val="1200"/>
              <a:buChar char="–"/>
              <a:defRPr/>
            </a:lvl4pPr>
            <a:lvl5pPr indent="-304800" lvl="4" marL="2286000" algn="l">
              <a:lnSpc>
                <a:spcPct val="100000"/>
              </a:lnSpc>
              <a:spcBef>
                <a:spcPts val="200"/>
              </a:spcBef>
              <a:spcAft>
                <a:spcPts val="0"/>
              </a:spcAft>
              <a:buClr>
                <a:schemeClr val="dk1"/>
              </a:buClr>
              <a:buSzPts val="1200"/>
              <a:buChar char="»"/>
              <a:defRPr/>
            </a:lvl5pPr>
            <a:lvl6pPr indent="-304800" lvl="5" marL="2743200" algn="l">
              <a:lnSpc>
                <a:spcPct val="100000"/>
              </a:lnSpc>
              <a:spcBef>
                <a:spcPts val="200"/>
              </a:spcBef>
              <a:spcAft>
                <a:spcPts val="0"/>
              </a:spcAft>
              <a:buClr>
                <a:schemeClr val="dk1"/>
              </a:buClr>
              <a:buSzPts val="1200"/>
              <a:buChar char="•"/>
              <a:defRPr/>
            </a:lvl6pPr>
            <a:lvl7pPr indent="-304800" lvl="6" marL="3200400" algn="l">
              <a:lnSpc>
                <a:spcPct val="100000"/>
              </a:lnSpc>
              <a:spcBef>
                <a:spcPts val="200"/>
              </a:spcBef>
              <a:spcAft>
                <a:spcPts val="0"/>
              </a:spcAft>
              <a:buClr>
                <a:schemeClr val="dk1"/>
              </a:buClr>
              <a:buSzPts val="1200"/>
              <a:buChar char="•"/>
              <a:defRPr/>
            </a:lvl7pPr>
            <a:lvl8pPr indent="-304800" lvl="7" marL="3657600" algn="l">
              <a:lnSpc>
                <a:spcPct val="100000"/>
              </a:lnSpc>
              <a:spcBef>
                <a:spcPts val="200"/>
              </a:spcBef>
              <a:spcAft>
                <a:spcPts val="0"/>
              </a:spcAft>
              <a:buClr>
                <a:schemeClr val="dk1"/>
              </a:buClr>
              <a:buSzPts val="1200"/>
              <a:buChar char="•"/>
              <a:defRPr/>
            </a:lvl8pPr>
            <a:lvl9pPr indent="-304800" lvl="8" marL="4114800" algn="l">
              <a:lnSpc>
                <a:spcPct val="100000"/>
              </a:lnSpc>
              <a:spcBef>
                <a:spcPts val="200"/>
              </a:spcBef>
              <a:spcAft>
                <a:spcPts val="0"/>
              </a:spcAft>
              <a:buClr>
                <a:schemeClr val="dk1"/>
              </a:buClr>
              <a:buSzPts val="1200"/>
              <a:buChar char="•"/>
              <a:defRPr/>
            </a:lvl9pPr>
          </a:lstStyle>
          <a:p/>
        </p:txBody>
      </p:sp>
      <p:sp>
        <p:nvSpPr>
          <p:cNvPr id="178" name="Google Shape;178;p65"/>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79" name="Google Shape;179;p65"/>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80" name="Google Shape;180;p65"/>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1" name="Shape 181"/>
        <p:cNvGrpSpPr/>
        <p:nvPr/>
      </p:nvGrpSpPr>
      <p:grpSpPr>
        <a:xfrm>
          <a:off x="0" y="0"/>
          <a:ext cx="0" cy="0"/>
          <a:chOff x="0" y="0"/>
          <a:chExt cx="0" cy="0"/>
        </a:xfrm>
      </p:grpSpPr>
      <p:sp>
        <p:nvSpPr>
          <p:cNvPr id="182" name="Google Shape;182;p66"/>
          <p:cNvSpPr txBox="1"/>
          <p:nvPr>
            <p:ph type="title"/>
          </p:nvPr>
        </p:nvSpPr>
        <p:spPr>
          <a:xfrm>
            <a:off x="481542" y="2937933"/>
            <a:ext cx="5181600" cy="908100"/>
          </a:xfrm>
          <a:prstGeom prst="rect">
            <a:avLst/>
          </a:prstGeom>
          <a:noFill/>
          <a:ln>
            <a:noFill/>
          </a:ln>
        </p:spPr>
        <p:txBody>
          <a:bodyPr anchorCtr="0" anchor="t" bIns="30475" lIns="60950" spcFirstLastPara="1" rIns="60950" wrap="square" tIns="30475">
            <a:normAutofit/>
          </a:bodyPr>
          <a:lstStyle>
            <a:lvl1pPr lvl="0" algn="l">
              <a:lnSpc>
                <a:spcPct val="100000"/>
              </a:lnSpc>
              <a:spcBef>
                <a:spcPts val="0"/>
              </a:spcBef>
              <a:spcAft>
                <a:spcPts val="0"/>
              </a:spcAft>
              <a:buClr>
                <a:schemeClr val="dk1"/>
              </a:buClr>
              <a:buSzPts val="2700"/>
              <a:buFont typeface="Calibri"/>
              <a:buNone/>
              <a:defRPr b="1" sz="2700" cap="none"/>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83" name="Google Shape;183;p66"/>
          <p:cNvSpPr txBox="1"/>
          <p:nvPr>
            <p:ph idx="1" type="body"/>
          </p:nvPr>
        </p:nvSpPr>
        <p:spPr>
          <a:xfrm>
            <a:off x="481542" y="1937809"/>
            <a:ext cx="5181600" cy="1000200"/>
          </a:xfrm>
          <a:prstGeom prst="rect">
            <a:avLst/>
          </a:prstGeom>
          <a:noFill/>
          <a:ln>
            <a:noFill/>
          </a:ln>
        </p:spPr>
        <p:txBody>
          <a:bodyPr anchorCtr="0" anchor="b" bIns="30475" lIns="60950" spcFirstLastPara="1" rIns="60950" wrap="square" tIns="30475">
            <a:normAutofit/>
          </a:bodyPr>
          <a:lstStyle>
            <a:lvl1pPr indent="-228600" lvl="0" marL="457200" algn="l">
              <a:lnSpc>
                <a:spcPct val="100000"/>
              </a:lnSpc>
              <a:spcBef>
                <a:spcPts val="300"/>
              </a:spcBef>
              <a:spcAft>
                <a:spcPts val="0"/>
              </a:spcAft>
              <a:buClr>
                <a:srgbClr val="888888"/>
              </a:buClr>
              <a:buSzPts val="1300"/>
              <a:buNone/>
              <a:defRPr sz="1300">
                <a:solidFill>
                  <a:srgbClr val="888888"/>
                </a:solidFill>
              </a:defRPr>
            </a:lvl1pPr>
            <a:lvl2pPr indent="-228600" lvl="1" marL="914400" algn="l">
              <a:lnSpc>
                <a:spcPct val="100000"/>
              </a:lnSpc>
              <a:spcBef>
                <a:spcPts val="200"/>
              </a:spcBef>
              <a:spcAft>
                <a:spcPts val="0"/>
              </a:spcAft>
              <a:buClr>
                <a:srgbClr val="888888"/>
              </a:buClr>
              <a:buSzPts val="1200"/>
              <a:buNone/>
              <a:defRPr sz="1200">
                <a:solidFill>
                  <a:srgbClr val="888888"/>
                </a:solidFill>
              </a:defRPr>
            </a:lvl2pPr>
            <a:lvl3pPr indent="-228600" lvl="2" marL="1371600" algn="l">
              <a:lnSpc>
                <a:spcPct val="100000"/>
              </a:lnSpc>
              <a:spcBef>
                <a:spcPts val="200"/>
              </a:spcBef>
              <a:spcAft>
                <a:spcPts val="0"/>
              </a:spcAft>
              <a:buClr>
                <a:srgbClr val="888888"/>
              </a:buClr>
              <a:buSzPts val="1100"/>
              <a:buNone/>
              <a:defRPr sz="1100">
                <a:solidFill>
                  <a:srgbClr val="888888"/>
                </a:solidFill>
              </a:defRPr>
            </a:lvl3pPr>
            <a:lvl4pPr indent="-228600" lvl="3" marL="1828800" algn="l">
              <a:lnSpc>
                <a:spcPct val="100000"/>
              </a:lnSpc>
              <a:spcBef>
                <a:spcPts val="200"/>
              </a:spcBef>
              <a:spcAft>
                <a:spcPts val="0"/>
              </a:spcAft>
              <a:buClr>
                <a:srgbClr val="888888"/>
              </a:buClr>
              <a:buSzPts val="900"/>
              <a:buNone/>
              <a:defRPr sz="900">
                <a:solidFill>
                  <a:srgbClr val="888888"/>
                </a:solidFill>
              </a:defRPr>
            </a:lvl4pPr>
            <a:lvl5pPr indent="-228600" lvl="4" marL="2286000" algn="l">
              <a:lnSpc>
                <a:spcPct val="100000"/>
              </a:lnSpc>
              <a:spcBef>
                <a:spcPts val="200"/>
              </a:spcBef>
              <a:spcAft>
                <a:spcPts val="0"/>
              </a:spcAft>
              <a:buClr>
                <a:srgbClr val="888888"/>
              </a:buClr>
              <a:buSzPts val="900"/>
              <a:buNone/>
              <a:defRPr sz="900">
                <a:solidFill>
                  <a:srgbClr val="888888"/>
                </a:solidFill>
              </a:defRPr>
            </a:lvl5pPr>
            <a:lvl6pPr indent="-228600" lvl="5" marL="2743200" algn="l">
              <a:lnSpc>
                <a:spcPct val="100000"/>
              </a:lnSpc>
              <a:spcBef>
                <a:spcPts val="200"/>
              </a:spcBef>
              <a:spcAft>
                <a:spcPts val="0"/>
              </a:spcAft>
              <a:buClr>
                <a:srgbClr val="888888"/>
              </a:buClr>
              <a:buSzPts val="900"/>
              <a:buNone/>
              <a:defRPr sz="900">
                <a:solidFill>
                  <a:srgbClr val="888888"/>
                </a:solidFill>
              </a:defRPr>
            </a:lvl6pPr>
            <a:lvl7pPr indent="-228600" lvl="6" marL="3200400" algn="l">
              <a:lnSpc>
                <a:spcPct val="100000"/>
              </a:lnSpc>
              <a:spcBef>
                <a:spcPts val="200"/>
              </a:spcBef>
              <a:spcAft>
                <a:spcPts val="0"/>
              </a:spcAft>
              <a:buClr>
                <a:srgbClr val="888888"/>
              </a:buClr>
              <a:buSzPts val="900"/>
              <a:buNone/>
              <a:defRPr sz="900">
                <a:solidFill>
                  <a:srgbClr val="888888"/>
                </a:solidFill>
              </a:defRPr>
            </a:lvl7pPr>
            <a:lvl8pPr indent="-228600" lvl="7" marL="3657600" algn="l">
              <a:lnSpc>
                <a:spcPct val="100000"/>
              </a:lnSpc>
              <a:spcBef>
                <a:spcPts val="200"/>
              </a:spcBef>
              <a:spcAft>
                <a:spcPts val="0"/>
              </a:spcAft>
              <a:buClr>
                <a:srgbClr val="888888"/>
              </a:buClr>
              <a:buSzPts val="900"/>
              <a:buNone/>
              <a:defRPr sz="900">
                <a:solidFill>
                  <a:srgbClr val="888888"/>
                </a:solidFill>
              </a:defRPr>
            </a:lvl8pPr>
            <a:lvl9pPr indent="-228600" lvl="8" marL="4114800" algn="l">
              <a:lnSpc>
                <a:spcPct val="100000"/>
              </a:lnSpc>
              <a:spcBef>
                <a:spcPts val="200"/>
              </a:spcBef>
              <a:spcAft>
                <a:spcPts val="0"/>
              </a:spcAft>
              <a:buClr>
                <a:srgbClr val="888888"/>
              </a:buClr>
              <a:buSzPts val="900"/>
              <a:buNone/>
              <a:defRPr sz="900">
                <a:solidFill>
                  <a:srgbClr val="888888"/>
                </a:solidFill>
              </a:defRPr>
            </a:lvl9pPr>
          </a:lstStyle>
          <a:p/>
        </p:txBody>
      </p:sp>
      <p:sp>
        <p:nvSpPr>
          <p:cNvPr id="184" name="Google Shape;184;p66"/>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85" name="Google Shape;185;p66"/>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86" name="Google Shape;186;p66"/>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87" name="Shape 187"/>
        <p:cNvGrpSpPr/>
        <p:nvPr/>
      </p:nvGrpSpPr>
      <p:grpSpPr>
        <a:xfrm>
          <a:off x="0" y="0"/>
          <a:ext cx="0" cy="0"/>
          <a:chOff x="0" y="0"/>
          <a:chExt cx="0" cy="0"/>
        </a:xfrm>
      </p:grpSpPr>
      <p:sp>
        <p:nvSpPr>
          <p:cNvPr id="188" name="Google Shape;188;p67"/>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89" name="Google Shape;189;p67"/>
          <p:cNvSpPr txBox="1"/>
          <p:nvPr>
            <p:ph idx="1" type="body"/>
          </p:nvPr>
        </p:nvSpPr>
        <p:spPr>
          <a:xfrm>
            <a:off x="304800" y="1066800"/>
            <a:ext cx="2692500" cy="3017400"/>
          </a:xfrm>
          <a:prstGeom prst="rect">
            <a:avLst/>
          </a:prstGeom>
          <a:noFill/>
          <a:ln>
            <a:noFill/>
          </a:ln>
        </p:spPr>
        <p:txBody>
          <a:bodyPr anchorCtr="0" anchor="t" bIns="30475" lIns="60950" spcFirstLastPara="1" rIns="60950" wrap="square" tIns="30475">
            <a:normAutofit/>
          </a:bodyPr>
          <a:lstStyle>
            <a:lvl1pPr indent="-349250" lvl="0" marL="457200" algn="l">
              <a:lnSpc>
                <a:spcPct val="100000"/>
              </a:lnSpc>
              <a:spcBef>
                <a:spcPts val="400"/>
              </a:spcBef>
              <a:spcAft>
                <a:spcPts val="0"/>
              </a:spcAft>
              <a:buClr>
                <a:schemeClr val="dk1"/>
              </a:buClr>
              <a:buSzPts val="1900"/>
              <a:buChar char="•"/>
              <a:defRPr sz="1900"/>
            </a:lvl1pPr>
            <a:lvl2pPr indent="-330200" lvl="1" marL="914400" algn="l">
              <a:lnSpc>
                <a:spcPct val="100000"/>
              </a:lnSpc>
              <a:spcBef>
                <a:spcPts val="300"/>
              </a:spcBef>
              <a:spcAft>
                <a:spcPts val="0"/>
              </a:spcAft>
              <a:buClr>
                <a:schemeClr val="dk1"/>
              </a:buClr>
              <a:buSzPts val="1600"/>
              <a:buChar char="–"/>
              <a:defRPr sz="1600"/>
            </a:lvl2pPr>
            <a:lvl3pPr indent="-311150" lvl="2" marL="1371600" algn="l">
              <a:lnSpc>
                <a:spcPct val="100000"/>
              </a:lnSpc>
              <a:spcBef>
                <a:spcPts val="300"/>
              </a:spcBef>
              <a:spcAft>
                <a:spcPts val="0"/>
              </a:spcAft>
              <a:buClr>
                <a:schemeClr val="dk1"/>
              </a:buClr>
              <a:buSzPts val="1300"/>
              <a:buChar char="•"/>
              <a:defRPr sz="1300"/>
            </a:lvl3pPr>
            <a:lvl4pPr indent="-304800" lvl="3" marL="1828800" algn="l">
              <a:lnSpc>
                <a:spcPct val="100000"/>
              </a:lnSpc>
              <a:spcBef>
                <a:spcPts val="200"/>
              </a:spcBef>
              <a:spcAft>
                <a:spcPts val="0"/>
              </a:spcAft>
              <a:buClr>
                <a:schemeClr val="dk1"/>
              </a:buClr>
              <a:buSzPts val="1200"/>
              <a:buChar char="–"/>
              <a:defRPr sz="1200"/>
            </a:lvl4pPr>
            <a:lvl5pPr indent="-304800" lvl="4" marL="2286000" algn="l">
              <a:lnSpc>
                <a:spcPct val="100000"/>
              </a:lnSpc>
              <a:spcBef>
                <a:spcPts val="200"/>
              </a:spcBef>
              <a:spcAft>
                <a:spcPts val="0"/>
              </a:spcAft>
              <a:buClr>
                <a:schemeClr val="dk1"/>
              </a:buClr>
              <a:buSzPts val="1200"/>
              <a:buChar char="»"/>
              <a:defRPr sz="1200"/>
            </a:lvl5pPr>
            <a:lvl6pPr indent="-304800" lvl="5" marL="2743200" algn="l">
              <a:lnSpc>
                <a:spcPct val="100000"/>
              </a:lnSpc>
              <a:spcBef>
                <a:spcPts val="200"/>
              </a:spcBef>
              <a:spcAft>
                <a:spcPts val="0"/>
              </a:spcAft>
              <a:buClr>
                <a:schemeClr val="dk1"/>
              </a:buClr>
              <a:buSzPts val="1200"/>
              <a:buChar char="•"/>
              <a:defRPr sz="1200"/>
            </a:lvl6pPr>
            <a:lvl7pPr indent="-304800" lvl="6" marL="3200400" algn="l">
              <a:lnSpc>
                <a:spcPct val="100000"/>
              </a:lnSpc>
              <a:spcBef>
                <a:spcPts val="200"/>
              </a:spcBef>
              <a:spcAft>
                <a:spcPts val="0"/>
              </a:spcAft>
              <a:buClr>
                <a:schemeClr val="dk1"/>
              </a:buClr>
              <a:buSzPts val="1200"/>
              <a:buChar char="•"/>
              <a:defRPr sz="1200"/>
            </a:lvl7pPr>
            <a:lvl8pPr indent="-304800" lvl="7" marL="3657600" algn="l">
              <a:lnSpc>
                <a:spcPct val="100000"/>
              </a:lnSpc>
              <a:spcBef>
                <a:spcPts val="200"/>
              </a:spcBef>
              <a:spcAft>
                <a:spcPts val="0"/>
              </a:spcAft>
              <a:buClr>
                <a:schemeClr val="dk1"/>
              </a:buClr>
              <a:buSzPts val="1200"/>
              <a:buChar char="•"/>
              <a:defRPr sz="1200"/>
            </a:lvl8pPr>
            <a:lvl9pPr indent="-304800" lvl="8" marL="4114800" algn="l">
              <a:lnSpc>
                <a:spcPct val="100000"/>
              </a:lnSpc>
              <a:spcBef>
                <a:spcPts val="200"/>
              </a:spcBef>
              <a:spcAft>
                <a:spcPts val="0"/>
              </a:spcAft>
              <a:buClr>
                <a:schemeClr val="dk1"/>
              </a:buClr>
              <a:buSzPts val="1200"/>
              <a:buChar char="•"/>
              <a:defRPr sz="1200"/>
            </a:lvl9pPr>
          </a:lstStyle>
          <a:p/>
        </p:txBody>
      </p:sp>
      <p:sp>
        <p:nvSpPr>
          <p:cNvPr id="190" name="Google Shape;190;p67"/>
          <p:cNvSpPr txBox="1"/>
          <p:nvPr>
            <p:ph idx="2" type="body"/>
          </p:nvPr>
        </p:nvSpPr>
        <p:spPr>
          <a:xfrm>
            <a:off x="3098800" y="1066800"/>
            <a:ext cx="2692500" cy="3017400"/>
          </a:xfrm>
          <a:prstGeom prst="rect">
            <a:avLst/>
          </a:prstGeom>
          <a:noFill/>
          <a:ln>
            <a:noFill/>
          </a:ln>
        </p:spPr>
        <p:txBody>
          <a:bodyPr anchorCtr="0" anchor="t" bIns="30475" lIns="60950" spcFirstLastPara="1" rIns="60950" wrap="square" tIns="30475">
            <a:normAutofit/>
          </a:bodyPr>
          <a:lstStyle>
            <a:lvl1pPr indent="-349250" lvl="0" marL="457200" algn="l">
              <a:lnSpc>
                <a:spcPct val="100000"/>
              </a:lnSpc>
              <a:spcBef>
                <a:spcPts val="400"/>
              </a:spcBef>
              <a:spcAft>
                <a:spcPts val="0"/>
              </a:spcAft>
              <a:buClr>
                <a:schemeClr val="dk1"/>
              </a:buClr>
              <a:buSzPts val="1900"/>
              <a:buChar char="•"/>
              <a:defRPr sz="1900"/>
            </a:lvl1pPr>
            <a:lvl2pPr indent="-330200" lvl="1" marL="914400" algn="l">
              <a:lnSpc>
                <a:spcPct val="100000"/>
              </a:lnSpc>
              <a:spcBef>
                <a:spcPts val="300"/>
              </a:spcBef>
              <a:spcAft>
                <a:spcPts val="0"/>
              </a:spcAft>
              <a:buClr>
                <a:schemeClr val="dk1"/>
              </a:buClr>
              <a:buSzPts val="1600"/>
              <a:buChar char="–"/>
              <a:defRPr sz="1600"/>
            </a:lvl2pPr>
            <a:lvl3pPr indent="-311150" lvl="2" marL="1371600" algn="l">
              <a:lnSpc>
                <a:spcPct val="100000"/>
              </a:lnSpc>
              <a:spcBef>
                <a:spcPts val="300"/>
              </a:spcBef>
              <a:spcAft>
                <a:spcPts val="0"/>
              </a:spcAft>
              <a:buClr>
                <a:schemeClr val="dk1"/>
              </a:buClr>
              <a:buSzPts val="1300"/>
              <a:buChar char="•"/>
              <a:defRPr sz="1300"/>
            </a:lvl3pPr>
            <a:lvl4pPr indent="-304800" lvl="3" marL="1828800" algn="l">
              <a:lnSpc>
                <a:spcPct val="100000"/>
              </a:lnSpc>
              <a:spcBef>
                <a:spcPts val="200"/>
              </a:spcBef>
              <a:spcAft>
                <a:spcPts val="0"/>
              </a:spcAft>
              <a:buClr>
                <a:schemeClr val="dk1"/>
              </a:buClr>
              <a:buSzPts val="1200"/>
              <a:buChar char="–"/>
              <a:defRPr sz="1200"/>
            </a:lvl4pPr>
            <a:lvl5pPr indent="-304800" lvl="4" marL="2286000" algn="l">
              <a:lnSpc>
                <a:spcPct val="100000"/>
              </a:lnSpc>
              <a:spcBef>
                <a:spcPts val="200"/>
              </a:spcBef>
              <a:spcAft>
                <a:spcPts val="0"/>
              </a:spcAft>
              <a:buClr>
                <a:schemeClr val="dk1"/>
              </a:buClr>
              <a:buSzPts val="1200"/>
              <a:buChar char="»"/>
              <a:defRPr sz="1200"/>
            </a:lvl5pPr>
            <a:lvl6pPr indent="-304800" lvl="5" marL="2743200" algn="l">
              <a:lnSpc>
                <a:spcPct val="100000"/>
              </a:lnSpc>
              <a:spcBef>
                <a:spcPts val="200"/>
              </a:spcBef>
              <a:spcAft>
                <a:spcPts val="0"/>
              </a:spcAft>
              <a:buClr>
                <a:schemeClr val="dk1"/>
              </a:buClr>
              <a:buSzPts val="1200"/>
              <a:buChar char="•"/>
              <a:defRPr sz="1200"/>
            </a:lvl6pPr>
            <a:lvl7pPr indent="-304800" lvl="6" marL="3200400" algn="l">
              <a:lnSpc>
                <a:spcPct val="100000"/>
              </a:lnSpc>
              <a:spcBef>
                <a:spcPts val="200"/>
              </a:spcBef>
              <a:spcAft>
                <a:spcPts val="0"/>
              </a:spcAft>
              <a:buClr>
                <a:schemeClr val="dk1"/>
              </a:buClr>
              <a:buSzPts val="1200"/>
              <a:buChar char="•"/>
              <a:defRPr sz="1200"/>
            </a:lvl7pPr>
            <a:lvl8pPr indent="-304800" lvl="7" marL="3657600" algn="l">
              <a:lnSpc>
                <a:spcPct val="100000"/>
              </a:lnSpc>
              <a:spcBef>
                <a:spcPts val="200"/>
              </a:spcBef>
              <a:spcAft>
                <a:spcPts val="0"/>
              </a:spcAft>
              <a:buClr>
                <a:schemeClr val="dk1"/>
              </a:buClr>
              <a:buSzPts val="1200"/>
              <a:buChar char="•"/>
              <a:defRPr sz="1200"/>
            </a:lvl8pPr>
            <a:lvl9pPr indent="-304800" lvl="8" marL="4114800" algn="l">
              <a:lnSpc>
                <a:spcPct val="100000"/>
              </a:lnSpc>
              <a:spcBef>
                <a:spcPts val="200"/>
              </a:spcBef>
              <a:spcAft>
                <a:spcPts val="0"/>
              </a:spcAft>
              <a:buClr>
                <a:schemeClr val="dk1"/>
              </a:buClr>
              <a:buSzPts val="1200"/>
              <a:buChar char="•"/>
              <a:defRPr sz="1200"/>
            </a:lvl9pPr>
          </a:lstStyle>
          <a:p/>
        </p:txBody>
      </p:sp>
      <p:sp>
        <p:nvSpPr>
          <p:cNvPr id="191" name="Google Shape;191;p67"/>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92" name="Google Shape;192;p67"/>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93" name="Google Shape;193;p67"/>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4" name="Shape 194"/>
        <p:cNvGrpSpPr/>
        <p:nvPr/>
      </p:nvGrpSpPr>
      <p:grpSpPr>
        <a:xfrm>
          <a:off x="0" y="0"/>
          <a:ext cx="0" cy="0"/>
          <a:chOff x="0" y="0"/>
          <a:chExt cx="0" cy="0"/>
        </a:xfrm>
      </p:grpSpPr>
      <p:sp>
        <p:nvSpPr>
          <p:cNvPr id="195" name="Google Shape;195;p68"/>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2900"/>
              <a:buFont typeface="Calibri"/>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196" name="Google Shape;196;p68"/>
          <p:cNvSpPr txBox="1"/>
          <p:nvPr>
            <p:ph idx="1" type="body"/>
          </p:nvPr>
        </p:nvSpPr>
        <p:spPr>
          <a:xfrm>
            <a:off x="304800" y="1023409"/>
            <a:ext cx="2693400" cy="426600"/>
          </a:xfrm>
          <a:prstGeom prst="rect">
            <a:avLst/>
          </a:prstGeom>
          <a:noFill/>
          <a:ln>
            <a:noFill/>
          </a:ln>
        </p:spPr>
        <p:txBody>
          <a:bodyPr anchorCtr="0" anchor="b" bIns="30475" lIns="60950" spcFirstLastPara="1" rIns="60950" wrap="square" tIns="30475">
            <a:normAutofit/>
          </a:bodyPr>
          <a:lstStyle>
            <a:lvl1pPr indent="-228600" lvl="0" marL="457200" algn="l">
              <a:lnSpc>
                <a:spcPct val="100000"/>
              </a:lnSpc>
              <a:spcBef>
                <a:spcPts val="300"/>
              </a:spcBef>
              <a:spcAft>
                <a:spcPts val="0"/>
              </a:spcAft>
              <a:buClr>
                <a:schemeClr val="dk1"/>
              </a:buClr>
              <a:buSzPts val="1600"/>
              <a:buNone/>
              <a:defRPr b="1" sz="1600"/>
            </a:lvl1pPr>
            <a:lvl2pPr indent="-228600" lvl="1" marL="914400" algn="l">
              <a:lnSpc>
                <a:spcPct val="100000"/>
              </a:lnSpc>
              <a:spcBef>
                <a:spcPts val="300"/>
              </a:spcBef>
              <a:spcAft>
                <a:spcPts val="0"/>
              </a:spcAft>
              <a:buClr>
                <a:schemeClr val="dk1"/>
              </a:buClr>
              <a:buSzPts val="1300"/>
              <a:buNone/>
              <a:defRPr b="1" sz="1300"/>
            </a:lvl2pPr>
            <a:lvl3pPr indent="-228600" lvl="2" marL="1371600" algn="l">
              <a:lnSpc>
                <a:spcPct val="100000"/>
              </a:lnSpc>
              <a:spcBef>
                <a:spcPts val="200"/>
              </a:spcBef>
              <a:spcAft>
                <a:spcPts val="0"/>
              </a:spcAft>
              <a:buClr>
                <a:schemeClr val="dk1"/>
              </a:buClr>
              <a:buSzPts val="1200"/>
              <a:buNone/>
              <a:defRPr b="1" sz="1200"/>
            </a:lvl3pPr>
            <a:lvl4pPr indent="-228600" lvl="3" marL="1828800" algn="l">
              <a:lnSpc>
                <a:spcPct val="100000"/>
              </a:lnSpc>
              <a:spcBef>
                <a:spcPts val="200"/>
              </a:spcBef>
              <a:spcAft>
                <a:spcPts val="0"/>
              </a:spcAft>
              <a:buClr>
                <a:schemeClr val="dk1"/>
              </a:buClr>
              <a:buSzPts val="1100"/>
              <a:buNone/>
              <a:defRPr b="1" sz="1100"/>
            </a:lvl4pPr>
            <a:lvl5pPr indent="-228600" lvl="4" marL="2286000" algn="l">
              <a:lnSpc>
                <a:spcPct val="100000"/>
              </a:lnSpc>
              <a:spcBef>
                <a:spcPts val="200"/>
              </a:spcBef>
              <a:spcAft>
                <a:spcPts val="0"/>
              </a:spcAft>
              <a:buClr>
                <a:schemeClr val="dk1"/>
              </a:buClr>
              <a:buSzPts val="1100"/>
              <a:buNone/>
              <a:defRPr b="1" sz="1100"/>
            </a:lvl5pPr>
            <a:lvl6pPr indent="-228600" lvl="5" marL="2743200" algn="l">
              <a:lnSpc>
                <a:spcPct val="100000"/>
              </a:lnSpc>
              <a:spcBef>
                <a:spcPts val="200"/>
              </a:spcBef>
              <a:spcAft>
                <a:spcPts val="0"/>
              </a:spcAft>
              <a:buClr>
                <a:schemeClr val="dk1"/>
              </a:buClr>
              <a:buSzPts val="1100"/>
              <a:buNone/>
              <a:defRPr b="1" sz="1100"/>
            </a:lvl6pPr>
            <a:lvl7pPr indent="-228600" lvl="6" marL="3200400" algn="l">
              <a:lnSpc>
                <a:spcPct val="100000"/>
              </a:lnSpc>
              <a:spcBef>
                <a:spcPts val="200"/>
              </a:spcBef>
              <a:spcAft>
                <a:spcPts val="0"/>
              </a:spcAft>
              <a:buClr>
                <a:schemeClr val="dk1"/>
              </a:buClr>
              <a:buSzPts val="1100"/>
              <a:buNone/>
              <a:defRPr b="1" sz="1100"/>
            </a:lvl7pPr>
            <a:lvl8pPr indent="-228600" lvl="7" marL="3657600" algn="l">
              <a:lnSpc>
                <a:spcPct val="100000"/>
              </a:lnSpc>
              <a:spcBef>
                <a:spcPts val="200"/>
              </a:spcBef>
              <a:spcAft>
                <a:spcPts val="0"/>
              </a:spcAft>
              <a:buClr>
                <a:schemeClr val="dk1"/>
              </a:buClr>
              <a:buSzPts val="1100"/>
              <a:buNone/>
              <a:defRPr b="1" sz="1100"/>
            </a:lvl8pPr>
            <a:lvl9pPr indent="-228600" lvl="8" marL="4114800" algn="l">
              <a:lnSpc>
                <a:spcPct val="100000"/>
              </a:lnSpc>
              <a:spcBef>
                <a:spcPts val="200"/>
              </a:spcBef>
              <a:spcAft>
                <a:spcPts val="0"/>
              </a:spcAft>
              <a:buClr>
                <a:schemeClr val="dk1"/>
              </a:buClr>
              <a:buSzPts val="1100"/>
              <a:buNone/>
              <a:defRPr b="1" sz="1100"/>
            </a:lvl9pPr>
          </a:lstStyle>
          <a:p/>
        </p:txBody>
      </p:sp>
      <p:sp>
        <p:nvSpPr>
          <p:cNvPr id="197" name="Google Shape;197;p68"/>
          <p:cNvSpPr txBox="1"/>
          <p:nvPr>
            <p:ph idx="2" type="body"/>
          </p:nvPr>
        </p:nvSpPr>
        <p:spPr>
          <a:xfrm>
            <a:off x="304800" y="1449917"/>
            <a:ext cx="2693400" cy="2634300"/>
          </a:xfrm>
          <a:prstGeom prst="rect">
            <a:avLst/>
          </a:prstGeom>
          <a:noFill/>
          <a:ln>
            <a:noFill/>
          </a:ln>
        </p:spPr>
        <p:txBody>
          <a:bodyPr anchorCtr="0" anchor="t" bIns="30475" lIns="60950" spcFirstLastPara="1" rIns="60950" wrap="square" tIns="30475">
            <a:normAutofit/>
          </a:bodyPr>
          <a:lstStyle>
            <a:lvl1pPr indent="-330200" lvl="0" marL="457200" algn="l">
              <a:lnSpc>
                <a:spcPct val="100000"/>
              </a:lnSpc>
              <a:spcBef>
                <a:spcPts val="300"/>
              </a:spcBef>
              <a:spcAft>
                <a:spcPts val="0"/>
              </a:spcAft>
              <a:buClr>
                <a:schemeClr val="dk1"/>
              </a:buClr>
              <a:buSzPts val="1600"/>
              <a:buChar char="•"/>
              <a:defRPr sz="1600"/>
            </a:lvl1pPr>
            <a:lvl2pPr indent="-311150" lvl="1" marL="914400" algn="l">
              <a:lnSpc>
                <a:spcPct val="100000"/>
              </a:lnSpc>
              <a:spcBef>
                <a:spcPts val="300"/>
              </a:spcBef>
              <a:spcAft>
                <a:spcPts val="0"/>
              </a:spcAft>
              <a:buClr>
                <a:schemeClr val="dk1"/>
              </a:buClr>
              <a:buSzPts val="1300"/>
              <a:buChar char="–"/>
              <a:defRPr sz="1300"/>
            </a:lvl2pPr>
            <a:lvl3pPr indent="-304800" lvl="2" marL="1371600" algn="l">
              <a:lnSpc>
                <a:spcPct val="100000"/>
              </a:lnSpc>
              <a:spcBef>
                <a:spcPts val="200"/>
              </a:spcBef>
              <a:spcAft>
                <a:spcPts val="0"/>
              </a:spcAft>
              <a:buClr>
                <a:schemeClr val="dk1"/>
              </a:buClr>
              <a:buSzPts val="1200"/>
              <a:buChar char="•"/>
              <a:defRPr sz="1200"/>
            </a:lvl3pPr>
            <a:lvl4pPr indent="-298450" lvl="3" marL="1828800" algn="l">
              <a:lnSpc>
                <a:spcPct val="100000"/>
              </a:lnSpc>
              <a:spcBef>
                <a:spcPts val="200"/>
              </a:spcBef>
              <a:spcAft>
                <a:spcPts val="0"/>
              </a:spcAft>
              <a:buClr>
                <a:schemeClr val="dk1"/>
              </a:buClr>
              <a:buSzPts val="1100"/>
              <a:buChar char="–"/>
              <a:defRPr sz="1100"/>
            </a:lvl4pPr>
            <a:lvl5pPr indent="-298450" lvl="4" marL="2286000" algn="l">
              <a:lnSpc>
                <a:spcPct val="100000"/>
              </a:lnSpc>
              <a:spcBef>
                <a:spcPts val="200"/>
              </a:spcBef>
              <a:spcAft>
                <a:spcPts val="0"/>
              </a:spcAft>
              <a:buClr>
                <a:schemeClr val="dk1"/>
              </a:buClr>
              <a:buSzPts val="1100"/>
              <a:buChar char="»"/>
              <a:defRPr sz="1100"/>
            </a:lvl5pPr>
            <a:lvl6pPr indent="-298450" lvl="5" marL="2743200" algn="l">
              <a:lnSpc>
                <a:spcPct val="100000"/>
              </a:lnSpc>
              <a:spcBef>
                <a:spcPts val="200"/>
              </a:spcBef>
              <a:spcAft>
                <a:spcPts val="0"/>
              </a:spcAft>
              <a:buClr>
                <a:schemeClr val="dk1"/>
              </a:buClr>
              <a:buSzPts val="1100"/>
              <a:buChar char="•"/>
              <a:defRPr sz="1100"/>
            </a:lvl6pPr>
            <a:lvl7pPr indent="-298450" lvl="6" marL="3200400" algn="l">
              <a:lnSpc>
                <a:spcPct val="100000"/>
              </a:lnSpc>
              <a:spcBef>
                <a:spcPts val="200"/>
              </a:spcBef>
              <a:spcAft>
                <a:spcPts val="0"/>
              </a:spcAft>
              <a:buClr>
                <a:schemeClr val="dk1"/>
              </a:buClr>
              <a:buSzPts val="1100"/>
              <a:buChar char="•"/>
              <a:defRPr sz="1100"/>
            </a:lvl7pPr>
            <a:lvl8pPr indent="-298450" lvl="7" marL="3657600" algn="l">
              <a:lnSpc>
                <a:spcPct val="100000"/>
              </a:lnSpc>
              <a:spcBef>
                <a:spcPts val="200"/>
              </a:spcBef>
              <a:spcAft>
                <a:spcPts val="0"/>
              </a:spcAft>
              <a:buClr>
                <a:schemeClr val="dk1"/>
              </a:buClr>
              <a:buSzPts val="1100"/>
              <a:buChar char="•"/>
              <a:defRPr sz="1100"/>
            </a:lvl8pPr>
            <a:lvl9pPr indent="-298450" lvl="8" marL="4114800" algn="l">
              <a:lnSpc>
                <a:spcPct val="100000"/>
              </a:lnSpc>
              <a:spcBef>
                <a:spcPts val="200"/>
              </a:spcBef>
              <a:spcAft>
                <a:spcPts val="0"/>
              </a:spcAft>
              <a:buClr>
                <a:schemeClr val="dk1"/>
              </a:buClr>
              <a:buSzPts val="1100"/>
              <a:buChar char="•"/>
              <a:defRPr sz="1100"/>
            </a:lvl9pPr>
          </a:lstStyle>
          <a:p/>
        </p:txBody>
      </p:sp>
      <p:sp>
        <p:nvSpPr>
          <p:cNvPr id="198" name="Google Shape;198;p68"/>
          <p:cNvSpPr txBox="1"/>
          <p:nvPr>
            <p:ph idx="3" type="body"/>
          </p:nvPr>
        </p:nvSpPr>
        <p:spPr>
          <a:xfrm>
            <a:off x="3096683" y="1023409"/>
            <a:ext cx="2694600" cy="426600"/>
          </a:xfrm>
          <a:prstGeom prst="rect">
            <a:avLst/>
          </a:prstGeom>
          <a:noFill/>
          <a:ln>
            <a:noFill/>
          </a:ln>
        </p:spPr>
        <p:txBody>
          <a:bodyPr anchorCtr="0" anchor="b" bIns="30475" lIns="60950" spcFirstLastPara="1" rIns="60950" wrap="square" tIns="30475">
            <a:normAutofit/>
          </a:bodyPr>
          <a:lstStyle>
            <a:lvl1pPr indent="-228600" lvl="0" marL="457200" algn="l">
              <a:lnSpc>
                <a:spcPct val="100000"/>
              </a:lnSpc>
              <a:spcBef>
                <a:spcPts val="300"/>
              </a:spcBef>
              <a:spcAft>
                <a:spcPts val="0"/>
              </a:spcAft>
              <a:buClr>
                <a:schemeClr val="dk1"/>
              </a:buClr>
              <a:buSzPts val="1600"/>
              <a:buNone/>
              <a:defRPr b="1" sz="1600"/>
            </a:lvl1pPr>
            <a:lvl2pPr indent="-228600" lvl="1" marL="914400" algn="l">
              <a:lnSpc>
                <a:spcPct val="100000"/>
              </a:lnSpc>
              <a:spcBef>
                <a:spcPts val="300"/>
              </a:spcBef>
              <a:spcAft>
                <a:spcPts val="0"/>
              </a:spcAft>
              <a:buClr>
                <a:schemeClr val="dk1"/>
              </a:buClr>
              <a:buSzPts val="1300"/>
              <a:buNone/>
              <a:defRPr b="1" sz="1300"/>
            </a:lvl2pPr>
            <a:lvl3pPr indent="-228600" lvl="2" marL="1371600" algn="l">
              <a:lnSpc>
                <a:spcPct val="100000"/>
              </a:lnSpc>
              <a:spcBef>
                <a:spcPts val="200"/>
              </a:spcBef>
              <a:spcAft>
                <a:spcPts val="0"/>
              </a:spcAft>
              <a:buClr>
                <a:schemeClr val="dk1"/>
              </a:buClr>
              <a:buSzPts val="1200"/>
              <a:buNone/>
              <a:defRPr b="1" sz="1200"/>
            </a:lvl3pPr>
            <a:lvl4pPr indent="-228600" lvl="3" marL="1828800" algn="l">
              <a:lnSpc>
                <a:spcPct val="100000"/>
              </a:lnSpc>
              <a:spcBef>
                <a:spcPts val="200"/>
              </a:spcBef>
              <a:spcAft>
                <a:spcPts val="0"/>
              </a:spcAft>
              <a:buClr>
                <a:schemeClr val="dk1"/>
              </a:buClr>
              <a:buSzPts val="1100"/>
              <a:buNone/>
              <a:defRPr b="1" sz="1100"/>
            </a:lvl4pPr>
            <a:lvl5pPr indent="-228600" lvl="4" marL="2286000" algn="l">
              <a:lnSpc>
                <a:spcPct val="100000"/>
              </a:lnSpc>
              <a:spcBef>
                <a:spcPts val="200"/>
              </a:spcBef>
              <a:spcAft>
                <a:spcPts val="0"/>
              </a:spcAft>
              <a:buClr>
                <a:schemeClr val="dk1"/>
              </a:buClr>
              <a:buSzPts val="1100"/>
              <a:buNone/>
              <a:defRPr b="1" sz="1100"/>
            </a:lvl5pPr>
            <a:lvl6pPr indent="-228600" lvl="5" marL="2743200" algn="l">
              <a:lnSpc>
                <a:spcPct val="100000"/>
              </a:lnSpc>
              <a:spcBef>
                <a:spcPts val="200"/>
              </a:spcBef>
              <a:spcAft>
                <a:spcPts val="0"/>
              </a:spcAft>
              <a:buClr>
                <a:schemeClr val="dk1"/>
              </a:buClr>
              <a:buSzPts val="1100"/>
              <a:buNone/>
              <a:defRPr b="1" sz="1100"/>
            </a:lvl6pPr>
            <a:lvl7pPr indent="-228600" lvl="6" marL="3200400" algn="l">
              <a:lnSpc>
                <a:spcPct val="100000"/>
              </a:lnSpc>
              <a:spcBef>
                <a:spcPts val="200"/>
              </a:spcBef>
              <a:spcAft>
                <a:spcPts val="0"/>
              </a:spcAft>
              <a:buClr>
                <a:schemeClr val="dk1"/>
              </a:buClr>
              <a:buSzPts val="1100"/>
              <a:buNone/>
              <a:defRPr b="1" sz="1100"/>
            </a:lvl7pPr>
            <a:lvl8pPr indent="-228600" lvl="7" marL="3657600" algn="l">
              <a:lnSpc>
                <a:spcPct val="100000"/>
              </a:lnSpc>
              <a:spcBef>
                <a:spcPts val="200"/>
              </a:spcBef>
              <a:spcAft>
                <a:spcPts val="0"/>
              </a:spcAft>
              <a:buClr>
                <a:schemeClr val="dk1"/>
              </a:buClr>
              <a:buSzPts val="1100"/>
              <a:buNone/>
              <a:defRPr b="1" sz="1100"/>
            </a:lvl8pPr>
            <a:lvl9pPr indent="-228600" lvl="8" marL="4114800" algn="l">
              <a:lnSpc>
                <a:spcPct val="100000"/>
              </a:lnSpc>
              <a:spcBef>
                <a:spcPts val="200"/>
              </a:spcBef>
              <a:spcAft>
                <a:spcPts val="0"/>
              </a:spcAft>
              <a:buClr>
                <a:schemeClr val="dk1"/>
              </a:buClr>
              <a:buSzPts val="1100"/>
              <a:buNone/>
              <a:defRPr b="1" sz="1100"/>
            </a:lvl9pPr>
          </a:lstStyle>
          <a:p/>
        </p:txBody>
      </p:sp>
      <p:sp>
        <p:nvSpPr>
          <p:cNvPr id="199" name="Google Shape;199;p68"/>
          <p:cNvSpPr txBox="1"/>
          <p:nvPr>
            <p:ph idx="4" type="body"/>
          </p:nvPr>
        </p:nvSpPr>
        <p:spPr>
          <a:xfrm>
            <a:off x="3096683" y="1449917"/>
            <a:ext cx="2694600" cy="2634300"/>
          </a:xfrm>
          <a:prstGeom prst="rect">
            <a:avLst/>
          </a:prstGeom>
          <a:noFill/>
          <a:ln>
            <a:noFill/>
          </a:ln>
        </p:spPr>
        <p:txBody>
          <a:bodyPr anchorCtr="0" anchor="t" bIns="30475" lIns="60950" spcFirstLastPara="1" rIns="60950" wrap="square" tIns="30475">
            <a:normAutofit/>
          </a:bodyPr>
          <a:lstStyle>
            <a:lvl1pPr indent="-330200" lvl="0" marL="457200" algn="l">
              <a:lnSpc>
                <a:spcPct val="100000"/>
              </a:lnSpc>
              <a:spcBef>
                <a:spcPts val="300"/>
              </a:spcBef>
              <a:spcAft>
                <a:spcPts val="0"/>
              </a:spcAft>
              <a:buClr>
                <a:schemeClr val="dk1"/>
              </a:buClr>
              <a:buSzPts val="1600"/>
              <a:buChar char="•"/>
              <a:defRPr sz="1600"/>
            </a:lvl1pPr>
            <a:lvl2pPr indent="-311150" lvl="1" marL="914400" algn="l">
              <a:lnSpc>
                <a:spcPct val="100000"/>
              </a:lnSpc>
              <a:spcBef>
                <a:spcPts val="300"/>
              </a:spcBef>
              <a:spcAft>
                <a:spcPts val="0"/>
              </a:spcAft>
              <a:buClr>
                <a:schemeClr val="dk1"/>
              </a:buClr>
              <a:buSzPts val="1300"/>
              <a:buChar char="–"/>
              <a:defRPr sz="1300"/>
            </a:lvl2pPr>
            <a:lvl3pPr indent="-304800" lvl="2" marL="1371600" algn="l">
              <a:lnSpc>
                <a:spcPct val="100000"/>
              </a:lnSpc>
              <a:spcBef>
                <a:spcPts val="200"/>
              </a:spcBef>
              <a:spcAft>
                <a:spcPts val="0"/>
              </a:spcAft>
              <a:buClr>
                <a:schemeClr val="dk1"/>
              </a:buClr>
              <a:buSzPts val="1200"/>
              <a:buChar char="•"/>
              <a:defRPr sz="1200"/>
            </a:lvl3pPr>
            <a:lvl4pPr indent="-298450" lvl="3" marL="1828800" algn="l">
              <a:lnSpc>
                <a:spcPct val="100000"/>
              </a:lnSpc>
              <a:spcBef>
                <a:spcPts val="200"/>
              </a:spcBef>
              <a:spcAft>
                <a:spcPts val="0"/>
              </a:spcAft>
              <a:buClr>
                <a:schemeClr val="dk1"/>
              </a:buClr>
              <a:buSzPts val="1100"/>
              <a:buChar char="–"/>
              <a:defRPr sz="1100"/>
            </a:lvl4pPr>
            <a:lvl5pPr indent="-298450" lvl="4" marL="2286000" algn="l">
              <a:lnSpc>
                <a:spcPct val="100000"/>
              </a:lnSpc>
              <a:spcBef>
                <a:spcPts val="200"/>
              </a:spcBef>
              <a:spcAft>
                <a:spcPts val="0"/>
              </a:spcAft>
              <a:buClr>
                <a:schemeClr val="dk1"/>
              </a:buClr>
              <a:buSzPts val="1100"/>
              <a:buChar char="»"/>
              <a:defRPr sz="1100"/>
            </a:lvl5pPr>
            <a:lvl6pPr indent="-298450" lvl="5" marL="2743200" algn="l">
              <a:lnSpc>
                <a:spcPct val="100000"/>
              </a:lnSpc>
              <a:spcBef>
                <a:spcPts val="200"/>
              </a:spcBef>
              <a:spcAft>
                <a:spcPts val="0"/>
              </a:spcAft>
              <a:buClr>
                <a:schemeClr val="dk1"/>
              </a:buClr>
              <a:buSzPts val="1100"/>
              <a:buChar char="•"/>
              <a:defRPr sz="1100"/>
            </a:lvl6pPr>
            <a:lvl7pPr indent="-298450" lvl="6" marL="3200400" algn="l">
              <a:lnSpc>
                <a:spcPct val="100000"/>
              </a:lnSpc>
              <a:spcBef>
                <a:spcPts val="200"/>
              </a:spcBef>
              <a:spcAft>
                <a:spcPts val="0"/>
              </a:spcAft>
              <a:buClr>
                <a:schemeClr val="dk1"/>
              </a:buClr>
              <a:buSzPts val="1100"/>
              <a:buChar char="•"/>
              <a:defRPr sz="1100"/>
            </a:lvl7pPr>
            <a:lvl8pPr indent="-298450" lvl="7" marL="3657600" algn="l">
              <a:lnSpc>
                <a:spcPct val="100000"/>
              </a:lnSpc>
              <a:spcBef>
                <a:spcPts val="200"/>
              </a:spcBef>
              <a:spcAft>
                <a:spcPts val="0"/>
              </a:spcAft>
              <a:buClr>
                <a:schemeClr val="dk1"/>
              </a:buClr>
              <a:buSzPts val="1100"/>
              <a:buChar char="•"/>
              <a:defRPr sz="1100"/>
            </a:lvl8pPr>
            <a:lvl9pPr indent="-298450" lvl="8" marL="4114800" algn="l">
              <a:lnSpc>
                <a:spcPct val="100000"/>
              </a:lnSpc>
              <a:spcBef>
                <a:spcPts val="200"/>
              </a:spcBef>
              <a:spcAft>
                <a:spcPts val="0"/>
              </a:spcAft>
              <a:buClr>
                <a:schemeClr val="dk1"/>
              </a:buClr>
              <a:buSzPts val="1100"/>
              <a:buChar char="•"/>
              <a:defRPr sz="1100"/>
            </a:lvl9pPr>
          </a:lstStyle>
          <a:p/>
        </p:txBody>
      </p:sp>
      <p:sp>
        <p:nvSpPr>
          <p:cNvPr id="200" name="Google Shape;200;p68"/>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01" name="Google Shape;201;p68"/>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02" name="Google Shape;202;p68"/>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3" name="Shape 203"/>
        <p:cNvGrpSpPr/>
        <p:nvPr/>
      </p:nvGrpSpPr>
      <p:grpSpPr>
        <a:xfrm>
          <a:off x="0" y="0"/>
          <a:ext cx="0" cy="0"/>
          <a:chOff x="0" y="0"/>
          <a:chExt cx="0" cy="0"/>
        </a:xfrm>
      </p:grpSpPr>
      <p:sp>
        <p:nvSpPr>
          <p:cNvPr id="204" name="Google Shape;204;p69"/>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05" name="Google Shape;205;p69"/>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06" name="Google Shape;206;p69"/>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07" name="Google Shape;207;p69"/>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08" name="Shape 208"/>
        <p:cNvGrpSpPr/>
        <p:nvPr/>
      </p:nvGrpSpPr>
      <p:grpSpPr>
        <a:xfrm>
          <a:off x="0" y="0"/>
          <a:ext cx="0" cy="0"/>
          <a:chOff x="0" y="0"/>
          <a:chExt cx="0" cy="0"/>
        </a:xfrm>
      </p:grpSpPr>
      <p:sp>
        <p:nvSpPr>
          <p:cNvPr id="209" name="Google Shape;209;p70"/>
          <p:cNvSpPr txBox="1"/>
          <p:nvPr>
            <p:ph type="title"/>
          </p:nvPr>
        </p:nvSpPr>
        <p:spPr>
          <a:xfrm>
            <a:off x="304800" y="182033"/>
            <a:ext cx="2005500" cy="774600"/>
          </a:xfrm>
          <a:prstGeom prst="rect">
            <a:avLst/>
          </a:prstGeom>
          <a:noFill/>
          <a:ln>
            <a:noFill/>
          </a:ln>
        </p:spPr>
        <p:txBody>
          <a:bodyPr anchorCtr="0" anchor="b" bIns="30475" lIns="60950" spcFirstLastPara="1" rIns="60950" wrap="square" tIns="30475">
            <a:normAutofit/>
          </a:bodyPr>
          <a:lstStyle>
            <a:lvl1pPr lvl="0" algn="l">
              <a:lnSpc>
                <a:spcPct val="100000"/>
              </a:lnSpc>
              <a:spcBef>
                <a:spcPts val="0"/>
              </a:spcBef>
              <a:spcAft>
                <a:spcPts val="0"/>
              </a:spcAft>
              <a:buClr>
                <a:schemeClr val="dk1"/>
              </a:buClr>
              <a:buSzPts val="1300"/>
              <a:buFont typeface="Calibri"/>
              <a:buNone/>
              <a:defRPr b="1" sz="1300"/>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10" name="Google Shape;210;p70"/>
          <p:cNvSpPr txBox="1"/>
          <p:nvPr>
            <p:ph idx="1" type="body"/>
          </p:nvPr>
        </p:nvSpPr>
        <p:spPr>
          <a:xfrm>
            <a:off x="2383367" y="182033"/>
            <a:ext cx="3407700" cy="3902100"/>
          </a:xfrm>
          <a:prstGeom prst="rect">
            <a:avLst/>
          </a:prstGeom>
          <a:noFill/>
          <a:ln>
            <a:noFill/>
          </a:ln>
        </p:spPr>
        <p:txBody>
          <a:bodyPr anchorCtr="0" anchor="t" bIns="30475" lIns="60950" spcFirstLastPara="1" rIns="60950" wrap="square" tIns="30475">
            <a:normAutofit/>
          </a:bodyPr>
          <a:lstStyle>
            <a:lvl1pPr indent="-361950" lvl="0" marL="457200" algn="l">
              <a:lnSpc>
                <a:spcPct val="100000"/>
              </a:lnSpc>
              <a:spcBef>
                <a:spcPts val="400"/>
              </a:spcBef>
              <a:spcAft>
                <a:spcPts val="0"/>
              </a:spcAft>
              <a:buClr>
                <a:schemeClr val="dk1"/>
              </a:buClr>
              <a:buSzPts val="2100"/>
              <a:buChar char="•"/>
              <a:defRPr sz="2100"/>
            </a:lvl1pPr>
            <a:lvl2pPr indent="-349250" lvl="1" marL="914400" algn="l">
              <a:lnSpc>
                <a:spcPct val="100000"/>
              </a:lnSpc>
              <a:spcBef>
                <a:spcPts val="400"/>
              </a:spcBef>
              <a:spcAft>
                <a:spcPts val="0"/>
              </a:spcAft>
              <a:buClr>
                <a:schemeClr val="dk1"/>
              </a:buClr>
              <a:buSzPts val="1900"/>
              <a:buChar char="–"/>
              <a:defRPr sz="1900"/>
            </a:lvl2pPr>
            <a:lvl3pPr indent="-330200" lvl="2" marL="1371600" algn="l">
              <a:lnSpc>
                <a:spcPct val="100000"/>
              </a:lnSpc>
              <a:spcBef>
                <a:spcPts val="300"/>
              </a:spcBef>
              <a:spcAft>
                <a:spcPts val="0"/>
              </a:spcAft>
              <a:buClr>
                <a:schemeClr val="dk1"/>
              </a:buClr>
              <a:buSzPts val="1600"/>
              <a:buChar char="•"/>
              <a:defRPr sz="1600"/>
            </a:lvl3pPr>
            <a:lvl4pPr indent="-311150" lvl="3" marL="1828800" algn="l">
              <a:lnSpc>
                <a:spcPct val="100000"/>
              </a:lnSpc>
              <a:spcBef>
                <a:spcPts val="300"/>
              </a:spcBef>
              <a:spcAft>
                <a:spcPts val="0"/>
              </a:spcAft>
              <a:buClr>
                <a:schemeClr val="dk1"/>
              </a:buClr>
              <a:buSzPts val="1300"/>
              <a:buChar char="–"/>
              <a:defRPr sz="1300"/>
            </a:lvl4pPr>
            <a:lvl5pPr indent="-311150" lvl="4" marL="2286000" algn="l">
              <a:lnSpc>
                <a:spcPct val="100000"/>
              </a:lnSpc>
              <a:spcBef>
                <a:spcPts val="300"/>
              </a:spcBef>
              <a:spcAft>
                <a:spcPts val="0"/>
              </a:spcAft>
              <a:buClr>
                <a:schemeClr val="dk1"/>
              </a:buClr>
              <a:buSzPts val="1300"/>
              <a:buChar char="»"/>
              <a:defRPr sz="1300"/>
            </a:lvl5pPr>
            <a:lvl6pPr indent="-311150" lvl="5" marL="2743200" algn="l">
              <a:lnSpc>
                <a:spcPct val="100000"/>
              </a:lnSpc>
              <a:spcBef>
                <a:spcPts val="300"/>
              </a:spcBef>
              <a:spcAft>
                <a:spcPts val="0"/>
              </a:spcAft>
              <a:buClr>
                <a:schemeClr val="dk1"/>
              </a:buClr>
              <a:buSzPts val="1300"/>
              <a:buChar char="•"/>
              <a:defRPr sz="1300"/>
            </a:lvl6pPr>
            <a:lvl7pPr indent="-311150" lvl="6" marL="3200400" algn="l">
              <a:lnSpc>
                <a:spcPct val="100000"/>
              </a:lnSpc>
              <a:spcBef>
                <a:spcPts val="300"/>
              </a:spcBef>
              <a:spcAft>
                <a:spcPts val="0"/>
              </a:spcAft>
              <a:buClr>
                <a:schemeClr val="dk1"/>
              </a:buClr>
              <a:buSzPts val="1300"/>
              <a:buChar char="•"/>
              <a:defRPr sz="1300"/>
            </a:lvl7pPr>
            <a:lvl8pPr indent="-311150" lvl="7" marL="3657600" algn="l">
              <a:lnSpc>
                <a:spcPct val="100000"/>
              </a:lnSpc>
              <a:spcBef>
                <a:spcPts val="300"/>
              </a:spcBef>
              <a:spcAft>
                <a:spcPts val="0"/>
              </a:spcAft>
              <a:buClr>
                <a:schemeClr val="dk1"/>
              </a:buClr>
              <a:buSzPts val="1300"/>
              <a:buChar char="•"/>
              <a:defRPr sz="1300"/>
            </a:lvl8pPr>
            <a:lvl9pPr indent="-311150" lvl="8" marL="4114800" algn="l">
              <a:lnSpc>
                <a:spcPct val="100000"/>
              </a:lnSpc>
              <a:spcBef>
                <a:spcPts val="300"/>
              </a:spcBef>
              <a:spcAft>
                <a:spcPts val="0"/>
              </a:spcAft>
              <a:buClr>
                <a:schemeClr val="dk1"/>
              </a:buClr>
              <a:buSzPts val="1300"/>
              <a:buChar char="•"/>
              <a:defRPr sz="1300"/>
            </a:lvl9pPr>
          </a:lstStyle>
          <a:p/>
        </p:txBody>
      </p:sp>
      <p:sp>
        <p:nvSpPr>
          <p:cNvPr id="211" name="Google Shape;211;p70"/>
          <p:cNvSpPr txBox="1"/>
          <p:nvPr>
            <p:ph idx="2" type="body"/>
          </p:nvPr>
        </p:nvSpPr>
        <p:spPr>
          <a:xfrm>
            <a:off x="304800" y="956733"/>
            <a:ext cx="2005500" cy="3127500"/>
          </a:xfrm>
          <a:prstGeom prst="rect">
            <a:avLst/>
          </a:prstGeom>
          <a:noFill/>
          <a:ln>
            <a:noFill/>
          </a:ln>
        </p:spPr>
        <p:txBody>
          <a:bodyPr anchorCtr="0" anchor="t" bIns="30475" lIns="60950" spcFirstLastPara="1" rIns="60950" wrap="square" tIns="30475">
            <a:normAutofit/>
          </a:bodyPr>
          <a:lstStyle>
            <a:lvl1pPr indent="-228600" lvl="0" marL="457200" algn="l">
              <a:lnSpc>
                <a:spcPct val="100000"/>
              </a:lnSpc>
              <a:spcBef>
                <a:spcPts val="200"/>
              </a:spcBef>
              <a:spcAft>
                <a:spcPts val="0"/>
              </a:spcAft>
              <a:buClr>
                <a:schemeClr val="dk1"/>
              </a:buClr>
              <a:buSzPts val="900"/>
              <a:buNone/>
              <a:defRPr sz="900"/>
            </a:lvl1pPr>
            <a:lvl2pPr indent="-228600" lvl="1" marL="914400" algn="l">
              <a:lnSpc>
                <a:spcPct val="100000"/>
              </a:lnSpc>
              <a:spcBef>
                <a:spcPts val="200"/>
              </a:spcBef>
              <a:spcAft>
                <a:spcPts val="0"/>
              </a:spcAft>
              <a:buClr>
                <a:schemeClr val="dk1"/>
              </a:buClr>
              <a:buSzPts val="800"/>
              <a:buNone/>
              <a:defRPr sz="800"/>
            </a:lvl2pPr>
            <a:lvl3pPr indent="-228600" lvl="2" marL="1371600" algn="l">
              <a:lnSpc>
                <a:spcPct val="100000"/>
              </a:lnSpc>
              <a:spcBef>
                <a:spcPts val="100"/>
              </a:spcBef>
              <a:spcAft>
                <a:spcPts val="0"/>
              </a:spcAft>
              <a:buClr>
                <a:schemeClr val="dk1"/>
              </a:buClr>
              <a:buSzPts val="700"/>
              <a:buNone/>
              <a:defRPr sz="700"/>
            </a:lvl3pPr>
            <a:lvl4pPr indent="-228600" lvl="3" marL="1828800" algn="l">
              <a:lnSpc>
                <a:spcPct val="100000"/>
              </a:lnSpc>
              <a:spcBef>
                <a:spcPts val="100"/>
              </a:spcBef>
              <a:spcAft>
                <a:spcPts val="0"/>
              </a:spcAft>
              <a:buClr>
                <a:schemeClr val="dk1"/>
              </a:buClr>
              <a:buSzPts val="600"/>
              <a:buNone/>
              <a:defRPr sz="600"/>
            </a:lvl4pPr>
            <a:lvl5pPr indent="-228600" lvl="4" marL="2286000" algn="l">
              <a:lnSpc>
                <a:spcPct val="100000"/>
              </a:lnSpc>
              <a:spcBef>
                <a:spcPts val="100"/>
              </a:spcBef>
              <a:spcAft>
                <a:spcPts val="0"/>
              </a:spcAft>
              <a:buClr>
                <a:schemeClr val="dk1"/>
              </a:buClr>
              <a:buSzPts val="600"/>
              <a:buNone/>
              <a:defRPr sz="600"/>
            </a:lvl5pPr>
            <a:lvl6pPr indent="-228600" lvl="5" marL="2743200" algn="l">
              <a:lnSpc>
                <a:spcPct val="100000"/>
              </a:lnSpc>
              <a:spcBef>
                <a:spcPts val="100"/>
              </a:spcBef>
              <a:spcAft>
                <a:spcPts val="0"/>
              </a:spcAft>
              <a:buClr>
                <a:schemeClr val="dk1"/>
              </a:buClr>
              <a:buSzPts val="600"/>
              <a:buNone/>
              <a:defRPr sz="600"/>
            </a:lvl6pPr>
            <a:lvl7pPr indent="-228600" lvl="6" marL="3200400" algn="l">
              <a:lnSpc>
                <a:spcPct val="100000"/>
              </a:lnSpc>
              <a:spcBef>
                <a:spcPts val="100"/>
              </a:spcBef>
              <a:spcAft>
                <a:spcPts val="0"/>
              </a:spcAft>
              <a:buClr>
                <a:schemeClr val="dk1"/>
              </a:buClr>
              <a:buSzPts val="600"/>
              <a:buNone/>
              <a:defRPr sz="600"/>
            </a:lvl7pPr>
            <a:lvl8pPr indent="-228600" lvl="7" marL="3657600" algn="l">
              <a:lnSpc>
                <a:spcPct val="100000"/>
              </a:lnSpc>
              <a:spcBef>
                <a:spcPts val="100"/>
              </a:spcBef>
              <a:spcAft>
                <a:spcPts val="0"/>
              </a:spcAft>
              <a:buClr>
                <a:schemeClr val="dk1"/>
              </a:buClr>
              <a:buSzPts val="600"/>
              <a:buNone/>
              <a:defRPr sz="600"/>
            </a:lvl8pPr>
            <a:lvl9pPr indent="-228600" lvl="8" marL="4114800" algn="l">
              <a:lnSpc>
                <a:spcPct val="100000"/>
              </a:lnSpc>
              <a:spcBef>
                <a:spcPts val="100"/>
              </a:spcBef>
              <a:spcAft>
                <a:spcPts val="0"/>
              </a:spcAft>
              <a:buClr>
                <a:schemeClr val="dk1"/>
              </a:buClr>
              <a:buSzPts val="600"/>
              <a:buNone/>
              <a:defRPr sz="600"/>
            </a:lvl9pPr>
          </a:lstStyle>
          <a:p/>
        </p:txBody>
      </p:sp>
      <p:sp>
        <p:nvSpPr>
          <p:cNvPr id="212" name="Google Shape;212;p70"/>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13" name="Google Shape;213;p70"/>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14" name="Google Shape;214;p70"/>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56"/>
          <p:cNvSpPr txBox="1"/>
          <p:nvPr>
            <p:ph type="title"/>
          </p:nvPr>
        </p:nvSpPr>
        <p:spPr>
          <a:xfrm>
            <a:off x="481542" y="2937934"/>
            <a:ext cx="5181600" cy="90805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2667"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6"/>
          <p:cNvSpPr txBox="1"/>
          <p:nvPr>
            <p:ph idx="1" type="body"/>
          </p:nvPr>
        </p:nvSpPr>
        <p:spPr>
          <a:xfrm>
            <a:off x="481542" y="1937809"/>
            <a:ext cx="5181600" cy="1000125"/>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267"/>
              </a:spcBef>
              <a:spcAft>
                <a:spcPts val="0"/>
              </a:spcAft>
              <a:buClr>
                <a:srgbClr val="888888"/>
              </a:buClr>
              <a:buSzPts val="2000"/>
              <a:buNone/>
              <a:defRPr sz="1333">
                <a:solidFill>
                  <a:srgbClr val="888888"/>
                </a:solidFill>
              </a:defRPr>
            </a:lvl1pPr>
            <a:lvl2pPr indent="-228600" lvl="1" marL="914400" algn="l">
              <a:lnSpc>
                <a:spcPct val="100000"/>
              </a:lnSpc>
              <a:spcBef>
                <a:spcPts val="240"/>
              </a:spcBef>
              <a:spcAft>
                <a:spcPts val="0"/>
              </a:spcAft>
              <a:buClr>
                <a:srgbClr val="888888"/>
              </a:buClr>
              <a:buSzPts val="1800"/>
              <a:buNone/>
              <a:defRPr sz="1200">
                <a:solidFill>
                  <a:srgbClr val="888888"/>
                </a:solidFill>
              </a:defRPr>
            </a:lvl2pPr>
            <a:lvl3pPr indent="-228600" lvl="2" marL="1371600" algn="l">
              <a:lnSpc>
                <a:spcPct val="100000"/>
              </a:lnSpc>
              <a:spcBef>
                <a:spcPts val="213"/>
              </a:spcBef>
              <a:spcAft>
                <a:spcPts val="0"/>
              </a:spcAft>
              <a:buClr>
                <a:srgbClr val="888888"/>
              </a:buClr>
              <a:buSzPts val="1600"/>
              <a:buNone/>
              <a:defRPr sz="1067">
                <a:solidFill>
                  <a:srgbClr val="888888"/>
                </a:solidFill>
              </a:defRPr>
            </a:lvl3pPr>
            <a:lvl4pPr indent="-228600" lvl="3" marL="1828800" algn="l">
              <a:lnSpc>
                <a:spcPct val="100000"/>
              </a:lnSpc>
              <a:spcBef>
                <a:spcPts val="187"/>
              </a:spcBef>
              <a:spcAft>
                <a:spcPts val="0"/>
              </a:spcAft>
              <a:buClr>
                <a:srgbClr val="888888"/>
              </a:buClr>
              <a:buSzPts val="1400"/>
              <a:buNone/>
              <a:defRPr sz="933">
                <a:solidFill>
                  <a:srgbClr val="888888"/>
                </a:solidFill>
              </a:defRPr>
            </a:lvl4pPr>
            <a:lvl5pPr indent="-228600" lvl="4" marL="2286000" algn="l">
              <a:lnSpc>
                <a:spcPct val="100000"/>
              </a:lnSpc>
              <a:spcBef>
                <a:spcPts val="187"/>
              </a:spcBef>
              <a:spcAft>
                <a:spcPts val="0"/>
              </a:spcAft>
              <a:buClr>
                <a:srgbClr val="888888"/>
              </a:buClr>
              <a:buSzPts val="1400"/>
              <a:buNone/>
              <a:defRPr sz="933">
                <a:solidFill>
                  <a:srgbClr val="888888"/>
                </a:solidFill>
              </a:defRPr>
            </a:lvl5pPr>
            <a:lvl6pPr indent="-228600" lvl="5" marL="2743200" algn="l">
              <a:lnSpc>
                <a:spcPct val="100000"/>
              </a:lnSpc>
              <a:spcBef>
                <a:spcPts val="187"/>
              </a:spcBef>
              <a:spcAft>
                <a:spcPts val="0"/>
              </a:spcAft>
              <a:buClr>
                <a:srgbClr val="888888"/>
              </a:buClr>
              <a:buSzPts val="1400"/>
              <a:buNone/>
              <a:defRPr sz="933">
                <a:solidFill>
                  <a:srgbClr val="888888"/>
                </a:solidFill>
              </a:defRPr>
            </a:lvl6pPr>
            <a:lvl7pPr indent="-228600" lvl="6" marL="3200400" algn="l">
              <a:lnSpc>
                <a:spcPct val="100000"/>
              </a:lnSpc>
              <a:spcBef>
                <a:spcPts val="187"/>
              </a:spcBef>
              <a:spcAft>
                <a:spcPts val="0"/>
              </a:spcAft>
              <a:buClr>
                <a:srgbClr val="888888"/>
              </a:buClr>
              <a:buSzPts val="1400"/>
              <a:buNone/>
              <a:defRPr sz="933">
                <a:solidFill>
                  <a:srgbClr val="888888"/>
                </a:solidFill>
              </a:defRPr>
            </a:lvl7pPr>
            <a:lvl8pPr indent="-228600" lvl="7" marL="3657600" algn="l">
              <a:lnSpc>
                <a:spcPct val="100000"/>
              </a:lnSpc>
              <a:spcBef>
                <a:spcPts val="187"/>
              </a:spcBef>
              <a:spcAft>
                <a:spcPts val="0"/>
              </a:spcAft>
              <a:buClr>
                <a:srgbClr val="888888"/>
              </a:buClr>
              <a:buSzPts val="1400"/>
              <a:buNone/>
              <a:defRPr sz="933">
                <a:solidFill>
                  <a:srgbClr val="888888"/>
                </a:solidFill>
              </a:defRPr>
            </a:lvl8pPr>
            <a:lvl9pPr indent="-228600" lvl="8" marL="4114800" algn="l">
              <a:lnSpc>
                <a:spcPct val="100000"/>
              </a:lnSpc>
              <a:spcBef>
                <a:spcPts val="187"/>
              </a:spcBef>
              <a:spcAft>
                <a:spcPts val="0"/>
              </a:spcAft>
              <a:buClr>
                <a:srgbClr val="888888"/>
              </a:buClr>
              <a:buSzPts val="1400"/>
              <a:buNone/>
              <a:defRPr sz="933">
                <a:solidFill>
                  <a:srgbClr val="888888"/>
                </a:solidFill>
              </a:defRPr>
            </a:lvl9pPr>
          </a:lstStyle>
          <a:p/>
        </p:txBody>
      </p:sp>
      <p:sp>
        <p:nvSpPr>
          <p:cNvPr id="28" name="Google Shape;28;p56"/>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9" name="Google Shape;29;p56"/>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30" name="Google Shape;30;p56"/>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T" type="picTx">
  <p:cSld name="PICTURE_WITH_CAPTION_TEXT">
    <p:spTree>
      <p:nvGrpSpPr>
        <p:cNvPr id="215" name="Shape 215"/>
        <p:cNvGrpSpPr/>
        <p:nvPr/>
      </p:nvGrpSpPr>
      <p:grpSpPr>
        <a:xfrm>
          <a:off x="0" y="0"/>
          <a:ext cx="0" cy="0"/>
          <a:chOff x="0" y="0"/>
          <a:chExt cx="0" cy="0"/>
        </a:xfrm>
      </p:grpSpPr>
      <p:sp>
        <p:nvSpPr>
          <p:cNvPr id="216" name="Google Shape;216;p71"/>
          <p:cNvSpPr txBox="1"/>
          <p:nvPr>
            <p:ph type="title"/>
          </p:nvPr>
        </p:nvSpPr>
        <p:spPr>
          <a:xfrm>
            <a:off x="1194859" y="3200400"/>
            <a:ext cx="3657600" cy="377700"/>
          </a:xfrm>
          <a:prstGeom prst="rect">
            <a:avLst/>
          </a:prstGeom>
          <a:noFill/>
          <a:ln>
            <a:noFill/>
          </a:ln>
        </p:spPr>
        <p:txBody>
          <a:bodyPr anchorCtr="0" anchor="b" bIns="30475" lIns="60950" spcFirstLastPara="1" rIns="60950" wrap="square" tIns="30475">
            <a:normAutofit/>
          </a:bodyPr>
          <a:lstStyle>
            <a:lvl1pPr lvl="0" algn="l">
              <a:lnSpc>
                <a:spcPct val="100000"/>
              </a:lnSpc>
              <a:spcBef>
                <a:spcPts val="0"/>
              </a:spcBef>
              <a:spcAft>
                <a:spcPts val="0"/>
              </a:spcAft>
              <a:buClr>
                <a:schemeClr val="dk1"/>
              </a:buClr>
              <a:buSzPts val="1300"/>
              <a:buFont typeface="Calibri"/>
              <a:buNone/>
              <a:defRPr b="1" sz="1300"/>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17" name="Google Shape;217;p71"/>
          <p:cNvSpPr/>
          <p:nvPr>
            <p:ph idx="2" type="pic"/>
          </p:nvPr>
        </p:nvSpPr>
        <p:spPr>
          <a:xfrm>
            <a:off x="1194859" y="408517"/>
            <a:ext cx="3657600" cy="2743200"/>
          </a:xfrm>
          <a:prstGeom prst="rect">
            <a:avLst/>
          </a:prstGeom>
          <a:noFill/>
          <a:ln>
            <a:noFill/>
          </a:ln>
        </p:spPr>
      </p:sp>
      <p:sp>
        <p:nvSpPr>
          <p:cNvPr id="218" name="Google Shape;218;p71"/>
          <p:cNvSpPr txBox="1"/>
          <p:nvPr>
            <p:ph idx="1" type="body"/>
          </p:nvPr>
        </p:nvSpPr>
        <p:spPr>
          <a:xfrm>
            <a:off x="1194859" y="3578225"/>
            <a:ext cx="3657600" cy="536700"/>
          </a:xfrm>
          <a:prstGeom prst="rect">
            <a:avLst/>
          </a:prstGeom>
          <a:noFill/>
          <a:ln>
            <a:noFill/>
          </a:ln>
        </p:spPr>
        <p:txBody>
          <a:bodyPr anchorCtr="0" anchor="t" bIns="30475" lIns="60950" spcFirstLastPara="1" rIns="60950" wrap="square" tIns="30475">
            <a:normAutofit/>
          </a:bodyPr>
          <a:lstStyle>
            <a:lvl1pPr indent="-228600" lvl="0" marL="457200" algn="l">
              <a:lnSpc>
                <a:spcPct val="100000"/>
              </a:lnSpc>
              <a:spcBef>
                <a:spcPts val="200"/>
              </a:spcBef>
              <a:spcAft>
                <a:spcPts val="0"/>
              </a:spcAft>
              <a:buClr>
                <a:schemeClr val="dk1"/>
              </a:buClr>
              <a:buSzPts val="900"/>
              <a:buNone/>
              <a:defRPr sz="900"/>
            </a:lvl1pPr>
            <a:lvl2pPr indent="-228600" lvl="1" marL="914400" algn="l">
              <a:lnSpc>
                <a:spcPct val="100000"/>
              </a:lnSpc>
              <a:spcBef>
                <a:spcPts val="200"/>
              </a:spcBef>
              <a:spcAft>
                <a:spcPts val="0"/>
              </a:spcAft>
              <a:buClr>
                <a:schemeClr val="dk1"/>
              </a:buClr>
              <a:buSzPts val="800"/>
              <a:buNone/>
              <a:defRPr sz="800"/>
            </a:lvl2pPr>
            <a:lvl3pPr indent="-228600" lvl="2" marL="1371600" algn="l">
              <a:lnSpc>
                <a:spcPct val="100000"/>
              </a:lnSpc>
              <a:spcBef>
                <a:spcPts val="100"/>
              </a:spcBef>
              <a:spcAft>
                <a:spcPts val="0"/>
              </a:spcAft>
              <a:buClr>
                <a:schemeClr val="dk1"/>
              </a:buClr>
              <a:buSzPts val="700"/>
              <a:buNone/>
              <a:defRPr sz="700"/>
            </a:lvl3pPr>
            <a:lvl4pPr indent="-228600" lvl="3" marL="1828800" algn="l">
              <a:lnSpc>
                <a:spcPct val="100000"/>
              </a:lnSpc>
              <a:spcBef>
                <a:spcPts val="100"/>
              </a:spcBef>
              <a:spcAft>
                <a:spcPts val="0"/>
              </a:spcAft>
              <a:buClr>
                <a:schemeClr val="dk1"/>
              </a:buClr>
              <a:buSzPts val="600"/>
              <a:buNone/>
              <a:defRPr sz="600"/>
            </a:lvl4pPr>
            <a:lvl5pPr indent="-228600" lvl="4" marL="2286000" algn="l">
              <a:lnSpc>
                <a:spcPct val="100000"/>
              </a:lnSpc>
              <a:spcBef>
                <a:spcPts val="100"/>
              </a:spcBef>
              <a:spcAft>
                <a:spcPts val="0"/>
              </a:spcAft>
              <a:buClr>
                <a:schemeClr val="dk1"/>
              </a:buClr>
              <a:buSzPts val="600"/>
              <a:buNone/>
              <a:defRPr sz="600"/>
            </a:lvl5pPr>
            <a:lvl6pPr indent="-228600" lvl="5" marL="2743200" algn="l">
              <a:lnSpc>
                <a:spcPct val="100000"/>
              </a:lnSpc>
              <a:spcBef>
                <a:spcPts val="100"/>
              </a:spcBef>
              <a:spcAft>
                <a:spcPts val="0"/>
              </a:spcAft>
              <a:buClr>
                <a:schemeClr val="dk1"/>
              </a:buClr>
              <a:buSzPts val="600"/>
              <a:buNone/>
              <a:defRPr sz="600"/>
            </a:lvl6pPr>
            <a:lvl7pPr indent="-228600" lvl="6" marL="3200400" algn="l">
              <a:lnSpc>
                <a:spcPct val="100000"/>
              </a:lnSpc>
              <a:spcBef>
                <a:spcPts val="100"/>
              </a:spcBef>
              <a:spcAft>
                <a:spcPts val="0"/>
              </a:spcAft>
              <a:buClr>
                <a:schemeClr val="dk1"/>
              </a:buClr>
              <a:buSzPts val="600"/>
              <a:buNone/>
              <a:defRPr sz="600"/>
            </a:lvl7pPr>
            <a:lvl8pPr indent="-228600" lvl="7" marL="3657600" algn="l">
              <a:lnSpc>
                <a:spcPct val="100000"/>
              </a:lnSpc>
              <a:spcBef>
                <a:spcPts val="100"/>
              </a:spcBef>
              <a:spcAft>
                <a:spcPts val="0"/>
              </a:spcAft>
              <a:buClr>
                <a:schemeClr val="dk1"/>
              </a:buClr>
              <a:buSzPts val="600"/>
              <a:buNone/>
              <a:defRPr sz="600"/>
            </a:lvl8pPr>
            <a:lvl9pPr indent="-228600" lvl="8" marL="4114800" algn="l">
              <a:lnSpc>
                <a:spcPct val="100000"/>
              </a:lnSpc>
              <a:spcBef>
                <a:spcPts val="100"/>
              </a:spcBef>
              <a:spcAft>
                <a:spcPts val="0"/>
              </a:spcAft>
              <a:buClr>
                <a:schemeClr val="dk1"/>
              </a:buClr>
              <a:buSzPts val="600"/>
              <a:buNone/>
              <a:defRPr sz="600"/>
            </a:lvl9pPr>
          </a:lstStyle>
          <a:p/>
        </p:txBody>
      </p:sp>
      <p:sp>
        <p:nvSpPr>
          <p:cNvPr id="219" name="Google Shape;219;p71"/>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20" name="Google Shape;220;p71"/>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21" name="Google Shape;221;p71"/>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22" name="Shape 222"/>
        <p:cNvGrpSpPr/>
        <p:nvPr/>
      </p:nvGrpSpPr>
      <p:grpSpPr>
        <a:xfrm>
          <a:off x="0" y="0"/>
          <a:ext cx="0" cy="0"/>
          <a:chOff x="0" y="0"/>
          <a:chExt cx="0" cy="0"/>
        </a:xfrm>
      </p:grpSpPr>
      <p:sp>
        <p:nvSpPr>
          <p:cNvPr id="223" name="Google Shape;223;p72"/>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24" name="Google Shape;224;p72"/>
          <p:cNvSpPr txBox="1"/>
          <p:nvPr>
            <p:ph idx="1" type="body"/>
          </p:nvPr>
        </p:nvSpPr>
        <p:spPr>
          <a:xfrm rot="5400000">
            <a:off x="1539300" y="-167700"/>
            <a:ext cx="3017400" cy="5486400"/>
          </a:xfrm>
          <a:prstGeom prst="rect">
            <a:avLst/>
          </a:prstGeom>
          <a:noFill/>
          <a:ln>
            <a:noFill/>
          </a:ln>
        </p:spPr>
        <p:txBody>
          <a:bodyPr anchorCtr="0" anchor="t" bIns="30475" lIns="60950" spcFirstLastPara="1" rIns="60950" wrap="square" tIns="30475">
            <a:normAutofit/>
          </a:bodyPr>
          <a:lstStyle>
            <a:lvl1pPr indent="-304800" lvl="0" marL="457200" algn="l">
              <a:lnSpc>
                <a:spcPct val="100000"/>
              </a:lnSpc>
              <a:spcBef>
                <a:spcPts val="200"/>
              </a:spcBef>
              <a:spcAft>
                <a:spcPts val="0"/>
              </a:spcAft>
              <a:buClr>
                <a:schemeClr val="dk1"/>
              </a:buClr>
              <a:buSzPts val="1200"/>
              <a:buChar char="•"/>
              <a:defRPr/>
            </a:lvl1pPr>
            <a:lvl2pPr indent="-304800" lvl="1" marL="914400" algn="l">
              <a:lnSpc>
                <a:spcPct val="100000"/>
              </a:lnSpc>
              <a:spcBef>
                <a:spcPts val="200"/>
              </a:spcBef>
              <a:spcAft>
                <a:spcPts val="0"/>
              </a:spcAft>
              <a:buClr>
                <a:schemeClr val="dk1"/>
              </a:buClr>
              <a:buSzPts val="1200"/>
              <a:buChar char="–"/>
              <a:defRPr/>
            </a:lvl2pPr>
            <a:lvl3pPr indent="-304800" lvl="2" marL="1371600" algn="l">
              <a:lnSpc>
                <a:spcPct val="100000"/>
              </a:lnSpc>
              <a:spcBef>
                <a:spcPts val="200"/>
              </a:spcBef>
              <a:spcAft>
                <a:spcPts val="0"/>
              </a:spcAft>
              <a:buClr>
                <a:schemeClr val="dk1"/>
              </a:buClr>
              <a:buSzPts val="1200"/>
              <a:buChar char="•"/>
              <a:defRPr/>
            </a:lvl3pPr>
            <a:lvl4pPr indent="-304800" lvl="3" marL="1828800" algn="l">
              <a:lnSpc>
                <a:spcPct val="100000"/>
              </a:lnSpc>
              <a:spcBef>
                <a:spcPts val="200"/>
              </a:spcBef>
              <a:spcAft>
                <a:spcPts val="0"/>
              </a:spcAft>
              <a:buClr>
                <a:schemeClr val="dk1"/>
              </a:buClr>
              <a:buSzPts val="1200"/>
              <a:buChar char="–"/>
              <a:defRPr/>
            </a:lvl4pPr>
            <a:lvl5pPr indent="-304800" lvl="4" marL="2286000" algn="l">
              <a:lnSpc>
                <a:spcPct val="100000"/>
              </a:lnSpc>
              <a:spcBef>
                <a:spcPts val="200"/>
              </a:spcBef>
              <a:spcAft>
                <a:spcPts val="0"/>
              </a:spcAft>
              <a:buClr>
                <a:schemeClr val="dk1"/>
              </a:buClr>
              <a:buSzPts val="1200"/>
              <a:buChar char="»"/>
              <a:defRPr/>
            </a:lvl5pPr>
            <a:lvl6pPr indent="-304800" lvl="5" marL="2743200" algn="l">
              <a:lnSpc>
                <a:spcPct val="100000"/>
              </a:lnSpc>
              <a:spcBef>
                <a:spcPts val="200"/>
              </a:spcBef>
              <a:spcAft>
                <a:spcPts val="0"/>
              </a:spcAft>
              <a:buClr>
                <a:schemeClr val="dk1"/>
              </a:buClr>
              <a:buSzPts val="1200"/>
              <a:buChar char="•"/>
              <a:defRPr/>
            </a:lvl6pPr>
            <a:lvl7pPr indent="-304800" lvl="6" marL="3200400" algn="l">
              <a:lnSpc>
                <a:spcPct val="100000"/>
              </a:lnSpc>
              <a:spcBef>
                <a:spcPts val="200"/>
              </a:spcBef>
              <a:spcAft>
                <a:spcPts val="0"/>
              </a:spcAft>
              <a:buClr>
                <a:schemeClr val="dk1"/>
              </a:buClr>
              <a:buSzPts val="1200"/>
              <a:buChar char="•"/>
              <a:defRPr/>
            </a:lvl7pPr>
            <a:lvl8pPr indent="-304800" lvl="7" marL="3657600" algn="l">
              <a:lnSpc>
                <a:spcPct val="100000"/>
              </a:lnSpc>
              <a:spcBef>
                <a:spcPts val="200"/>
              </a:spcBef>
              <a:spcAft>
                <a:spcPts val="0"/>
              </a:spcAft>
              <a:buClr>
                <a:schemeClr val="dk1"/>
              </a:buClr>
              <a:buSzPts val="1200"/>
              <a:buChar char="•"/>
              <a:defRPr/>
            </a:lvl8pPr>
            <a:lvl9pPr indent="-304800" lvl="8" marL="4114800" algn="l">
              <a:lnSpc>
                <a:spcPct val="100000"/>
              </a:lnSpc>
              <a:spcBef>
                <a:spcPts val="200"/>
              </a:spcBef>
              <a:spcAft>
                <a:spcPts val="0"/>
              </a:spcAft>
              <a:buClr>
                <a:schemeClr val="dk1"/>
              </a:buClr>
              <a:buSzPts val="1200"/>
              <a:buChar char="•"/>
              <a:defRPr/>
            </a:lvl9pPr>
          </a:lstStyle>
          <a:p/>
        </p:txBody>
      </p:sp>
      <p:sp>
        <p:nvSpPr>
          <p:cNvPr id="225" name="Google Shape;225;p72"/>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26" name="Google Shape;226;p72"/>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27" name="Google Shape;227;p72"/>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8" name="Shape 228"/>
        <p:cNvGrpSpPr/>
        <p:nvPr/>
      </p:nvGrpSpPr>
      <p:grpSpPr>
        <a:xfrm>
          <a:off x="0" y="0"/>
          <a:ext cx="0" cy="0"/>
          <a:chOff x="0" y="0"/>
          <a:chExt cx="0" cy="0"/>
        </a:xfrm>
      </p:grpSpPr>
      <p:sp>
        <p:nvSpPr>
          <p:cNvPr id="229" name="Google Shape;229;p73"/>
          <p:cNvSpPr txBox="1"/>
          <p:nvPr>
            <p:ph type="title"/>
          </p:nvPr>
        </p:nvSpPr>
        <p:spPr>
          <a:xfrm rot="5400000">
            <a:off x="3154950" y="1447742"/>
            <a:ext cx="3900900" cy="1371600"/>
          </a:xfrm>
          <a:prstGeom prst="rect">
            <a:avLst/>
          </a:prstGeom>
          <a:noFill/>
          <a:ln>
            <a:noFill/>
          </a:ln>
        </p:spPr>
        <p:txBody>
          <a:bodyPr anchorCtr="0" anchor="ctr" bIns="30475" lIns="60950" spcFirstLastPara="1" rIns="60950" wrap="square" tIns="30475">
            <a:normAutofit/>
          </a:bodyPr>
          <a:lstStyle>
            <a:lvl1pPr lvl="0" algn="ctr">
              <a:lnSpc>
                <a:spcPct val="100000"/>
              </a:lnSpc>
              <a:spcBef>
                <a:spcPts val="0"/>
              </a:spcBef>
              <a:spcAft>
                <a:spcPts val="0"/>
              </a:spcAft>
              <a:buClr>
                <a:schemeClr val="dk1"/>
              </a:buClr>
              <a:buSzPts val="12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30" name="Google Shape;230;p73"/>
          <p:cNvSpPr txBox="1"/>
          <p:nvPr>
            <p:ph idx="1" type="body"/>
          </p:nvPr>
        </p:nvSpPr>
        <p:spPr>
          <a:xfrm rot="5400000">
            <a:off x="361000" y="126992"/>
            <a:ext cx="3900900" cy="4013100"/>
          </a:xfrm>
          <a:prstGeom prst="rect">
            <a:avLst/>
          </a:prstGeom>
          <a:noFill/>
          <a:ln>
            <a:noFill/>
          </a:ln>
        </p:spPr>
        <p:txBody>
          <a:bodyPr anchorCtr="0" anchor="t" bIns="30475" lIns="60950" spcFirstLastPara="1" rIns="60950" wrap="square" tIns="30475">
            <a:normAutofit/>
          </a:bodyPr>
          <a:lstStyle>
            <a:lvl1pPr indent="-304800" lvl="0" marL="457200" algn="l">
              <a:lnSpc>
                <a:spcPct val="100000"/>
              </a:lnSpc>
              <a:spcBef>
                <a:spcPts val="200"/>
              </a:spcBef>
              <a:spcAft>
                <a:spcPts val="0"/>
              </a:spcAft>
              <a:buClr>
                <a:schemeClr val="dk1"/>
              </a:buClr>
              <a:buSzPts val="1200"/>
              <a:buChar char="•"/>
              <a:defRPr/>
            </a:lvl1pPr>
            <a:lvl2pPr indent="-304800" lvl="1" marL="914400" algn="l">
              <a:lnSpc>
                <a:spcPct val="100000"/>
              </a:lnSpc>
              <a:spcBef>
                <a:spcPts val="200"/>
              </a:spcBef>
              <a:spcAft>
                <a:spcPts val="0"/>
              </a:spcAft>
              <a:buClr>
                <a:schemeClr val="dk1"/>
              </a:buClr>
              <a:buSzPts val="1200"/>
              <a:buChar char="–"/>
              <a:defRPr/>
            </a:lvl2pPr>
            <a:lvl3pPr indent="-304800" lvl="2" marL="1371600" algn="l">
              <a:lnSpc>
                <a:spcPct val="100000"/>
              </a:lnSpc>
              <a:spcBef>
                <a:spcPts val="200"/>
              </a:spcBef>
              <a:spcAft>
                <a:spcPts val="0"/>
              </a:spcAft>
              <a:buClr>
                <a:schemeClr val="dk1"/>
              </a:buClr>
              <a:buSzPts val="1200"/>
              <a:buChar char="•"/>
              <a:defRPr/>
            </a:lvl3pPr>
            <a:lvl4pPr indent="-304800" lvl="3" marL="1828800" algn="l">
              <a:lnSpc>
                <a:spcPct val="100000"/>
              </a:lnSpc>
              <a:spcBef>
                <a:spcPts val="200"/>
              </a:spcBef>
              <a:spcAft>
                <a:spcPts val="0"/>
              </a:spcAft>
              <a:buClr>
                <a:schemeClr val="dk1"/>
              </a:buClr>
              <a:buSzPts val="1200"/>
              <a:buChar char="–"/>
              <a:defRPr/>
            </a:lvl4pPr>
            <a:lvl5pPr indent="-304800" lvl="4" marL="2286000" algn="l">
              <a:lnSpc>
                <a:spcPct val="100000"/>
              </a:lnSpc>
              <a:spcBef>
                <a:spcPts val="200"/>
              </a:spcBef>
              <a:spcAft>
                <a:spcPts val="0"/>
              </a:spcAft>
              <a:buClr>
                <a:schemeClr val="dk1"/>
              </a:buClr>
              <a:buSzPts val="1200"/>
              <a:buChar char="»"/>
              <a:defRPr/>
            </a:lvl5pPr>
            <a:lvl6pPr indent="-304800" lvl="5" marL="2743200" algn="l">
              <a:lnSpc>
                <a:spcPct val="100000"/>
              </a:lnSpc>
              <a:spcBef>
                <a:spcPts val="200"/>
              </a:spcBef>
              <a:spcAft>
                <a:spcPts val="0"/>
              </a:spcAft>
              <a:buClr>
                <a:schemeClr val="dk1"/>
              </a:buClr>
              <a:buSzPts val="1200"/>
              <a:buChar char="•"/>
              <a:defRPr/>
            </a:lvl6pPr>
            <a:lvl7pPr indent="-304800" lvl="6" marL="3200400" algn="l">
              <a:lnSpc>
                <a:spcPct val="100000"/>
              </a:lnSpc>
              <a:spcBef>
                <a:spcPts val="200"/>
              </a:spcBef>
              <a:spcAft>
                <a:spcPts val="0"/>
              </a:spcAft>
              <a:buClr>
                <a:schemeClr val="dk1"/>
              </a:buClr>
              <a:buSzPts val="1200"/>
              <a:buChar char="•"/>
              <a:defRPr/>
            </a:lvl7pPr>
            <a:lvl8pPr indent="-304800" lvl="7" marL="3657600" algn="l">
              <a:lnSpc>
                <a:spcPct val="100000"/>
              </a:lnSpc>
              <a:spcBef>
                <a:spcPts val="200"/>
              </a:spcBef>
              <a:spcAft>
                <a:spcPts val="0"/>
              </a:spcAft>
              <a:buClr>
                <a:schemeClr val="dk1"/>
              </a:buClr>
              <a:buSzPts val="1200"/>
              <a:buChar char="•"/>
              <a:defRPr/>
            </a:lvl8pPr>
            <a:lvl9pPr indent="-304800" lvl="8" marL="4114800" algn="l">
              <a:lnSpc>
                <a:spcPct val="100000"/>
              </a:lnSpc>
              <a:spcBef>
                <a:spcPts val="200"/>
              </a:spcBef>
              <a:spcAft>
                <a:spcPts val="0"/>
              </a:spcAft>
              <a:buClr>
                <a:schemeClr val="dk1"/>
              </a:buClr>
              <a:buSzPts val="1200"/>
              <a:buChar char="•"/>
              <a:defRPr/>
            </a:lvl9pPr>
          </a:lstStyle>
          <a:p/>
        </p:txBody>
      </p:sp>
      <p:sp>
        <p:nvSpPr>
          <p:cNvPr id="231" name="Google Shape;231;p73"/>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algn="l">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32" name="Google Shape;232;p73"/>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algn="ctr">
              <a:lnSpc>
                <a:spcPct val="100000"/>
              </a:lnSpc>
              <a:spcBef>
                <a:spcPts val="0"/>
              </a:spcBef>
              <a:spcAft>
                <a:spcPts val="0"/>
              </a:spcAft>
              <a:buSzPts val="900"/>
              <a:buNone/>
              <a:defRPr/>
            </a:lvl1pPr>
            <a:lvl2pPr lvl="1" algn="l">
              <a:lnSpc>
                <a:spcPct val="100000"/>
              </a:lnSpc>
              <a:spcBef>
                <a:spcPts val="0"/>
              </a:spcBef>
              <a:spcAft>
                <a:spcPts val="0"/>
              </a:spcAft>
              <a:buSzPts val="900"/>
              <a:buNone/>
              <a:defRPr/>
            </a:lvl2pPr>
            <a:lvl3pPr lvl="2" algn="l">
              <a:lnSpc>
                <a:spcPct val="100000"/>
              </a:lnSpc>
              <a:spcBef>
                <a:spcPts val="0"/>
              </a:spcBef>
              <a:spcAft>
                <a:spcPts val="0"/>
              </a:spcAft>
              <a:buSzPts val="900"/>
              <a:buNone/>
              <a:defRPr/>
            </a:lvl3pPr>
            <a:lvl4pPr lvl="3" algn="l">
              <a:lnSpc>
                <a:spcPct val="100000"/>
              </a:lnSpc>
              <a:spcBef>
                <a:spcPts val="0"/>
              </a:spcBef>
              <a:spcAft>
                <a:spcPts val="0"/>
              </a:spcAft>
              <a:buSzPts val="900"/>
              <a:buNone/>
              <a:defRPr/>
            </a:lvl4pPr>
            <a:lvl5pPr lvl="4" algn="l">
              <a:lnSpc>
                <a:spcPct val="100000"/>
              </a:lnSpc>
              <a:spcBef>
                <a:spcPts val="0"/>
              </a:spcBef>
              <a:spcAft>
                <a:spcPts val="0"/>
              </a:spcAft>
              <a:buSzPts val="900"/>
              <a:buNone/>
              <a:defRPr/>
            </a:lvl5pPr>
            <a:lvl6pPr lvl="5" algn="l">
              <a:lnSpc>
                <a:spcPct val="100000"/>
              </a:lnSpc>
              <a:spcBef>
                <a:spcPts val="0"/>
              </a:spcBef>
              <a:spcAft>
                <a:spcPts val="0"/>
              </a:spcAft>
              <a:buSzPts val="900"/>
              <a:buNone/>
              <a:defRPr/>
            </a:lvl6pPr>
            <a:lvl7pPr lvl="6" algn="l">
              <a:lnSpc>
                <a:spcPct val="100000"/>
              </a:lnSpc>
              <a:spcBef>
                <a:spcPts val="0"/>
              </a:spcBef>
              <a:spcAft>
                <a:spcPts val="0"/>
              </a:spcAft>
              <a:buSzPts val="900"/>
              <a:buNone/>
              <a:defRPr/>
            </a:lvl7pPr>
            <a:lvl8pPr lvl="7" algn="l">
              <a:lnSpc>
                <a:spcPct val="100000"/>
              </a:lnSpc>
              <a:spcBef>
                <a:spcPts val="0"/>
              </a:spcBef>
              <a:spcAft>
                <a:spcPts val="0"/>
              </a:spcAft>
              <a:buSzPts val="900"/>
              <a:buNone/>
              <a:defRPr/>
            </a:lvl8pPr>
            <a:lvl9pPr lvl="8" algn="l">
              <a:lnSpc>
                <a:spcPct val="100000"/>
              </a:lnSpc>
              <a:spcBef>
                <a:spcPts val="0"/>
              </a:spcBef>
              <a:spcAft>
                <a:spcPts val="0"/>
              </a:spcAft>
              <a:buSzPts val="900"/>
              <a:buNone/>
              <a:defRPr/>
            </a:lvl9pPr>
          </a:lstStyle>
          <a:p/>
        </p:txBody>
      </p:sp>
      <p:sp>
        <p:nvSpPr>
          <p:cNvPr id="233" name="Google Shape;233;p73"/>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0" name="Shape 240"/>
        <p:cNvGrpSpPr/>
        <p:nvPr/>
      </p:nvGrpSpPr>
      <p:grpSpPr>
        <a:xfrm>
          <a:off x="0" y="0"/>
          <a:ext cx="0" cy="0"/>
          <a:chOff x="0" y="0"/>
          <a:chExt cx="0" cy="0"/>
        </a:xfrm>
      </p:grpSpPr>
      <p:sp>
        <p:nvSpPr>
          <p:cNvPr id="241" name="Google Shape;241;p45"/>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42" name="Google Shape;242;p45"/>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43" name="Google Shape;243;p45"/>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4" name="Shape 244"/>
        <p:cNvGrpSpPr/>
        <p:nvPr/>
      </p:nvGrpSpPr>
      <p:grpSpPr>
        <a:xfrm>
          <a:off x="0" y="0"/>
          <a:ext cx="0" cy="0"/>
          <a:chOff x="0" y="0"/>
          <a:chExt cx="0" cy="0"/>
        </a:xfrm>
      </p:grpSpPr>
      <p:sp>
        <p:nvSpPr>
          <p:cNvPr id="245" name="Google Shape;245;p74"/>
          <p:cNvSpPr txBox="1"/>
          <p:nvPr>
            <p:ph type="title"/>
          </p:nvPr>
        </p:nvSpPr>
        <p:spPr>
          <a:xfrm>
            <a:off x="481542" y="2937934"/>
            <a:ext cx="5181600" cy="90805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2667"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6" name="Google Shape;246;p74"/>
          <p:cNvSpPr txBox="1"/>
          <p:nvPr>
            <p:ph idx="1" type="body"/>
          </p:nvPr>
        </p:nvSpPr>
        <p:spPr>
          <a:xfrm>
            <a:off x="481542" y="1937809"/>
            <a:ext cx="5181600" cy="1000125"/>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267"/>
              </a:spcBef>
              <a:spcAft>
                <a:spcPts val="0"/>
              </a:spcAft>
              <a:buClr>
                <a:srgbClr val="888888"/>
              </a:buClr>
              <a:buSzPts val="2000"/>
              <a:buNone/>
              <a:defRPr sz="1333">
                <a:solidFill>
                  <a:srgbClr val="888888"/>
                </a:solidFill>
              </a:defRPr>
            </a:lvl1pPr>
            <a:lvl2pPr indent="-228600" lvl="1" marL="914400" algn="l">
              <a:lnSpc>
                <a:spcPct val="100000"/>
              </a:lnSpc>
              <a:spcBef>
                <a:spcPts val="240"/>
              </a:spcBef>
              <a:spcAft>
                <a:spcPts val="0"/>
              </a:spcAft>
              <a:buClr>
                <a:srgbClr val="888888"/>
              </a:buClr>
              <a:buSzPts val="1800"/>
              <a:buNone/>
              <a:defRPr sz="1200">
                <a:solidFill>
                  <a:srgbClr val="888888"/>
                </a:solidFill>
              </a:defRPr>
            </a:lvl2pPr>
            <a:lvl3pPr indent="-228600" lvl="2" marL="1371600" algn="l">
              <a:lnSpc>
                <a:spcPct val="100000"/>
              </a:lnSpc>
              <a:spcBef>
                <a:spcPts val="213"/>
              </a:spcBef>
              <a:spcAft>
                <a:spcPts val="0"/>
              </a:spcAft>
              <a:buClr>
                <a:srgbClr val="888888"/>
              </a:buClr>
              <a:buSzPts val="1600"/>
              <a:buNone/>
              <a:defRPr sz="1067">
                <a:solidFill>
                  <a:srgbClr val="888888"/>
                </a:solidFill>
              </a:defRPr>
            </a:lvl3pPr>
            <a:lvl4pPr indent="-228600" lvl="3" marL="1828800" algn="l">
              <a:lnSpc>
                <a:spcPct val="100000"/>
              </a:lnSpc>
              <a:spcBef>
                <a:spcPts val="187"/>
              </a:spcBef>
              <a:spcAft>
                <a:spcPts val="0"/>
              </a:spcAft>
              <a:buClr>
                <a:srgbClr val="888888"/>
              </a:buClr>
              <a:buSzPts val="1400"/>
              <a:buNone/>
              <a:defRPr sz="933">
                <a:solidFill>
                  <a:srgbClr val="888888"/>
                </a:solidFill>
              </a:defRPr>
            </a:lvl4pPr>
            <a:lvl5pPr indent="-228600" lvl="4" marL="2286000" algn="l">
              <a:lnSpc>
                <a:spcPct val="100000"/>
              </a:lnSpc>
              <a:spcBef>
                <a:spcPts val="187"/>
              </a:spcBef>
              <a:spcAft>
                <a:spcPts val="0"/>
              </a:spcAft>
              <a:buClr>
                <a:srgbClr val="888888"/>
              </a:buClr>
              <a:buSzPts val="1400"/>
              <a:buNone/>
              <a:defRPr sz="933">
                <a:solidFill>
                  <a:srgbClr val="888888"/>
                </a:solidFill>
              </a:defRPr>
            </a:lvl5pPr>
            <a:lvl6pPr indent="-228600" lvl="5" marL="2743200" algn="l">
              <a:lnSpc>
                <a:spcPct val="100000"/>
              </a:lnSpc>
              <a:spcBef>
                <a:spcPts val="187"/>
              </a:spcBef>
              <a:spcAft>
                <a:spcPts val="0"/>
              </a:spcAft>
              <a:buClr>
                <a:srgbClr val="888888"/>
              </a:buClr>
              <a:buSzPts val="1400"/>
              <a:buNone/>
              <a:defRPr sz="933">
                <a:solidFill>
                  <a:srgbClr val="888888"/>
                </a:solidFill>
              </a:defRPr>
            </a:lvl6pPr>
            <a:lvl7pPr indent="-228600" lvl="6" marL="3200400" algn="l">
              <a:lnSpc>
                <a:spcPct val="100000"/>
              </a:lnSpc>
              <a:spcBef>
                <a:spcPts val="187"/>
              </a:spcBef>
              <a:spcAft>
                <a:spcPts val="0"/>
              </a:spcAft>
              <a:buClr>
                <a:srgbClr val="888888"/>
              </a:buClr>
              <a:buSzPts val="1400"/>
              <a:buNone/>
              <a:defRPr sz="933">
                <a:solidFill>
                  <a:srgbClr val="888888"/>
                </a:solidFill>
              </a:defRPr>
            </a:lvl7pPr>
            <a:lvl8pPr indent="-228600" lvl="7" marL="3657600" algn="l">
              <a:lnSpc>
                <a:spcPct val="100000"/>
              </a:lnSpc>
              <a:spcBef>
                <a:spcPts val="187"/>
              </a:spcBef>
              <a:spcAft>
                <a:spcPts val="0"/>
              </a:spcAft>
              <a:buClr>
                <a:srgbClr val="888888"/>
              </a:buClr>
              <a:buSzPts val="1400"/>
              <a:buNone/>
              <a:defRPr sz="933">
                <a:solidFill>
                  <a:srgbClr val="888888"/>
                </a:solidFill>
              </a:defRPr>
            </a:lvl8pPr>
            <a:lvl9pPr indent="-228600" lvl="8" marL="4114800" algn="l">
              <a:lnSpc>
                <a:spcPct val="100000"/>
              </a:lnSpc>
              <a:spcBef>
                <a:spcPts val="187"/>
              </a:spcBef>
              <a:spcAft>
                <a:spcPts val="0"/>
              </a:spcAft>
              <a:buClr>
                <a:srgbClr val="888888"/>
              </a:buClr>
              <a:buSzPts val="1400"/>
              <a:buNone/>
              <a:defRPr sz="933">
                <a:solidFill>
                  <a:srgbClr val="888888"/>
                </a:solidFill>
              </a:defRPr>
            </a:lvl9pPr>
          </a:lstStyle>
          <a:p/>
        </p:txBody>
      </p:sp>
      <p:sp>
        <p:nvSpPr>
          <p:cNvPr id="247" name="Google Shape;247;p74"/>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48" name="Google Shape;248;p74"/>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49" name="Google Shape;249;p74"/>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0" name="Shape 250"/>
        <p:cNvGrpSpPr/>
        <p:nvPr/>
      </p:nvGrpSpPr>
      <p:grpSpPr>
        <a:xfrm>
          <a:off x="0" y="0"/>
          <a:ext cx="0" cy="0"/>
          <a:chOff x="0" y="0"/>
          <a:chExt cx="0" cy="0"/>
        </a:xfrm>
      </p:grpSpPr>
      <p:sp>
        <p:nvSpPr>
          <p:cNvPr id="251" name="Google Shape;251;p75"/>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2" name="Google Shape;252;p75"/>
          <p:cNvSpPr txBox="1"/>
          <p:nvPr>
            <p:ph idx="1" type="body"/>
          </p:nvPr>
        </p:nvSpPr>
        <p:spPr>
          <a:xfrm>
            <a:off x="304800" y="1066800"/>
            <a:ext cx="2692400" cy="3017309"/>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373"/>
              </a:spcBef>
              <a:spcAft>
                <a:spcPts val="0"/>
              </a:spcAft>
              <a:buClr>
                <a:schemeClr val="dk1"/>
              </a:buClr>
              <a:buSzPts val="2800"/>
              <a:buChar char="•"/>
              <a:defRPr sz="1867"/>
            </a:lvl1pPr>
            <a:lvl2pPr indent="-381000" lvl="1" marL="914400" algn="l">
              <a:lnSpc>
                <a:spcPct val="100000"/>
              </a:lnSpc>
              <a:spcBef>
                <a:spcPts val="320"/>
              </a:spcBef>
              <a:spcAft>
                <a:spcPts val="0"/>
              </a:spcAft>
              <a:buClr>
                <a:schemeClr val="dk1"/>
              </a:buClr>
              <a:buSzPts val="2400"/>
              <a:buChar char="–"/>
              <a:defRPr sz="1600"/>
            </a:lvl2pPr>
            <a:lvl3pPr indent="-355600" lvl="2" marL="1371600" algn="l">
              <a:lnSpc>
                <a:spcPct val="100000"/>
              </a:lnSpc>
              <a:spcBef>
                <a:spcPts val="267"/>
              </a:spcBef>
              <a:spcAft>
                <a:spcPts val="0"/>
              </a:spcAft>
              <a:buClr>
                <a:schemeClr val="dk1"/>
              </a:buClr>
              <a:buSzPts val="2000"/>
              <a:buChar char="•"/>
              <a:defRPr sz="1333"/>
            </a:lvl3pPr>
            <a:lvl4pPr indent="-342900" lvl="3" marL="1828800" algn="l">
              <a:lnSpc>
                <a:spcPct val="100000"/>
              </a:lnSpc>
              <a:spcBef>
                <a:spcPts val="240"/>
              </a:spcBef>
              <a:spcAft>
                <a:spcPts val="0"/>
              </a:spcAft>
              <a:buClr>
                <a:schemeClr val="dk1"/>
              </a:buClr>
              <a:buSzPts val="1800"/>
              <a:buChar char="–"/>
              <a:defRPr sz="1200"/>
            </a:lvl4pPr>
            <a:lvl5pPr indent="-342900" lvl="4" marL="2286000" algn="l">
              <a:lnSpc>
                <a:spcPct val="100000"/>
              </a:lnSpc>
              <a:spcBef>
                <a:spcPts val="240"/>
              </a:spcBef>
              <a:spcAft>
                <a:spcPts val="0"/>
              </a:spcAft>
              <a:buClr>
                <a:schemeClr val="dk1"/>
              </a:buClr>
              <a:buSzPts val="1800"/>
              <a:buChar char="»"/>
              <a:defRPr sz="1200"/>
            </a:lvl5pPr>
            <a:lvl6pPr indent="-342900" lvl="5" marL="2743200" algn="l">
              <a:lnSpc>
                <a:spcPct val="100000"/>
              </a:lnSpc>
              <a:spcBef>
                <a:spcPts val="240"/>
              </a:spcBef>
              <a:spcAft>
                <a:spcPts val="0"/>
              </a:spcAft>
              <a:buClr>
                <a:schemeClr val="dk1"/>
              </a:buClr>
              <a:buSzPts val="1800"/>
              <a:buChar char="•"/>
              <a:defRPr sz="1200"/>
            </a:lvl6pPr>
            <a:lvl7pPr indent="-342900" lvl="6" marL="3200400" algn="l">
              <a:lnSpc>
                <a:spcPct val="100000"/>
              </a:lnSpc>
              <a:spcBef>
                <a:spcPts val="240"/>
              </a:spcBef>
              <a:spcAft>
                <a:spcPts val="0"/>
              </a:spcAft>
              <a:buClr>
                <a:schemeClr val="dk1"/>
              </a:buClr>
              <a:buSzPts val="1800"/>
              <a:buChar char="•"/>
              <a:defRPr sz="1200"/>
            </a:lvl7pPr>
            <a:lvl8pPr indent="-342900" lvl="7" marL="3657600" algn="l">
              <a:lnSpc>
                <a:spcPct val="100000"/>
              </a:lnSpc>
              <a:spcBef>
                <a:spcPts val="240"/>
              </a:spcBef>
              <a:spcAft>
                <a:spcPts val="0"/>
              </a:spcAft>
              <a:buClr>
                <a:schemeClr val="dk1"/>
              </a:buClr>
              <a:buSzPts val="1800"/>
              <a:buChar char="•"/>
              <a:defRPr sz="1200"/>
            </a:lvl8pPr>
            <a:lvl9pPr indent="-342900" lvl="8" marL="4114800" algn="l">
              <a:lnSpc>
                <a:spcPct val="100000"/>
              </a:lnSpc>
              <a:spcBef>
                <a:spcPts val="240"/>
              </a:spcBef>
              <a:spcAft>
                <a:spcPts val="0"/>
              </a:spcAft>
              <a:buClr>
                <a:schemeClr val="dk1"/>
              </a:buClr>
              <a:buSzPts val="1800"/>
              <a:buChar char="•"/>
              <a:defRPr sz="1200"/>
            </a:lvl9pPr>
          </a:lstStyle>
          <a:p/>
        </p:txBody>
      </p:sp>
      <p:sp>
        <p:nvSpPr>
          <p:cNvPr id="253" name="Google Shape;253;p75"/>
          <p:cNvSpPr txBox="1"/>
          <p:nvPr>
            <p:ph idx="2" type="body"/>
          </p:nvPr>
        </p:nvSpPr>
        <p:spPr>
          <a:xfrm>
            <a:off x="3098800" y="1066800"/>
            <a:ext cx="2692400" cy="3017309"/>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373"/>
              </a:spcBef>
              <a:spcAft>
                <a:spcPts val="0"/>
              </a:spcAft>
              <a:buClr>
                <a:schemeClr val="dk1"/>
              </a:buClr>
              <a:buSzPts val="2800"/>
              <a:buChar char="•"/>
              <a:defRPr sz="1867"/>
            </a:lvl1pPr>
            <a:lvl2pPr indent="-381000" lvl="1" marL="914400" algn="l">
              <a:lnSpc>
                <a:spcPct val="100000"/>
              </a:lnSpc>
              <a:spcBef>
                <a:spcPts val="320"/>
              </a:spcBef>
              <a:spcAft>
                <a:spcPts val="0"/>
              </a:spcAft>
              <a:buClr>
                <a:schemeClr val="dk1"/>
              </a:buClr>
              <a:buSzPts val="2400"/>
              <a:buChar char="–"/>
              <a:defRPr sz="1600"/>
            </a:lvl2pPr>
            <a:lvl3pPr indent="-355600" lvl="2" marL="1371600" algn="l">
              <a:lnSpc>
                <a:spcPct val="100000"/>
              </a:lnSpc>
              <a:spcBef>
                <a:spcPts val="267"/>
              </a:spcBef>
              <a:spcAft>
                <a:spcPts val="0"/>
              </a:spcAft>
              <a:buClr>
                <a:schemeClr val="dk1"/>
              </a:buClr>
              <a:buSzPts val="2000"/>
              <a:buChar char="•"/>
              <a:defRPr sz="1333"/>
            </a:lvl3pPr>
            <a:lvl4pPr indent="-342900" lvl="3" marL="1828800" algn="l">
              <a:lnSpc>
                <a:spcPct val="100000"/>
              </a:lnSpc>
              <a:spcBef>
                <a:spcPts val="240"/>
              </a:spcBef>
              <a:spcAft>
                <a:spcPts val="0"/>
              </a:spcAft>
              <a:buClr>
                <a:schemeClr val="dk1"/>
              </a:buClr>
              <a:buSzPts val="1800"/>
              <a:buChar char="–"/>
              <a:defRPr sz="1200"/>
            </a:lvl4pPr>
            <a:lvl5pPr indent="-342900" lvl="4" marL="2286000" algn="l">
              <a:lnSpc>
                <a:spcPct val="100000"/>
              </a:lnSpc>
              <a:spcBef>
                <a:spcPts val="240"/>
              </a:spcBef>
              <a:spcAft>
                <a:spcPts val="0"/>
              </a:spcAft>
              <a:buClr>
                <a:schemeClr val="dk1"/>
              </a:buClr>
              <a:buSzPts val="1800"/>
              <a:buChar char="»"/>
              <a:defRPr sz="1200"/>
            </a:lvl5pPr>
            <a:lvl6pPr indent="-342900" lvl="5" marL="2743200" algn="l">
              <a:lnSpc>
                <a:spcPct val="100000"/>
              </a:lnSpc>
              <a:spcBef>
                <a:spcPts val="240"/>
              </a:spcBef>
              <a:spcAft>
                <a:spcPts val="0"/>
              </a:spcAft>
              <a:buClr>
                <a:schemeClr val="dk1"/>
              </a:buClr>
              <a:buSzPts val="1800"/>
              <a:buChar char="•"/>
              <a:defRPr sz="1200"/>
            </a:lvl6pPr>
            <a:lvl7pPr indent="-342900" lvl="6" marL="3200400" algn="l">
              <a:lnSpc>
                <a:spcPct val="100000"/>
              </a:lnSpc>
              <a:spcBef>
                <a:spcPts val="240"/>
              </a:spcBef>
              <a:spcAft>
                <a:spcPts val="0"/>
              </a:spcAft>
              <a:buClr>
                <a:schemeClr val="dk1"/>
              </a:buClr>
              <a:buSzPts val="1800"/>
              <a:buChar char="•"/>
              <a:defRPr sz="1200"/>
            </a:lvl7pPr>
            <a:lvl8pPr indent="-342900" lvl="7" marL="3657600" algn="l">
              <a:lnSpc>
                <a:spcPct val="100000"/>
              </a:lnSpc>
              <a:spcBef>
                <a:spcPts val="240"/>
              </a:spcBef>
              <a:spcAft>
                <a:spcPts val="0"/>
              </a:spcAft>
              <a:buClr>
                <a:schemeClr val="dk1"/>
              </a:buClr>
              <a:buSzPts val="1800"/>
              <a:buChar char="•"/>
              <a:defRPr sz="1200"/>
            </a:lvl8pPr>
            <a:lvl9pPr indent="-342900" lvl="8" marL="4114800" algn="l">
              <a:lnSpc>
                <a:spcPct val="100000"/>
              </a:lnSpc>
              <a:spcBef>
                <a:spcPts val="240"/>
              </a:spcBef>
              <a:spcAft>
                <a:spcPts val="0"/>
              </a:spcAft>
              <a:buClr>
                <a:schemeClr val="dk1"/>
              </a:buClr>
              <a:buSzPts val="1800"/>
              <a:buChar char="•"/>
              <a:defRPr sz="1200"/>
            </a:lvl9pPr>
          </a:lstStyle>
          <a:p/>
        </p:txBody>
      </p:sp>
      <p:sp>
        <p:nvSpPr>
          <p:cNvPr id="254" name="Google Shape;254;p75"/>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55" name="Google Shape;255;p75"/>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56" name="Google Shape;256;p75"/>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57" name="Shape 257"/>
        <p:cNvGrpSpPr/>
        <p:nvPr/>
      </p:nvGrpSpPr>
      <p:grpSpPr>
        <a:xfrm>
          <a:off x="0" y="0"/>
          <a:ext cx="0" cy="0"/>
          <a:chOff x="0" y="0"/>
          <a:chExt cx="0" cy="0"/>
        </a:xfrm>
      </p:grpSpPr>
      <p:sp>
        <p:nvSpPr>
          <p:cNvPr id="258" name="Google Shape;258;p76"/>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9" name="Google Shape;259;p76"/>
          <p:cNvSpPr txBox="1"/>
          <p:nvPr>
            <p:ph idx="1" type="body"/>
          </p:nvPr>
        </p:nvSpPr>
        <p:spPr>
          <a:xfrm>
            <a:off x="304800" y="1023409"/>
            <a:ext cx="2693459" cy="42650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2400"/>
              <a:buNone/>
              <a:defRPr b="1" sz="1600"/>
            </a:lvl1pPr>
            <a:lvl2pPr indent="-228600" lvl="1" marL="914400" algn="l">
              <a:lnSpc>
                <a:spcPct val="100000"/>
              </a:lnSpc>
              <a:spcBef>
                <a:spcPts val="267"/>
              </a:spcBef>
              <a:spcAft>
                <a:spcPts val="0"/>
              </a:spcAft>
              <a:buClr>
                <a:schemeClr val="dk1"/>
              </a:buClr>
              <a:buSzPts val="2000"/>
              <a:buNone/>
              <a:defRPr b="1" sz="1333"/>
            </a:lvl2pPr>
            <a:lvl3pPr indent="-228600" lvl="2" marL="1371600" algn="l">
              <a:lnSpc>
                <a:spcPct val="100000"/>
              </a:lnSpc>
              <a:spcBef>
                <a:spcPts val="240"/>
              </a:spcBef>
              <a:spcAft>
                <a:spcPts val="0"/>
              </a:spcAft>
              <a:buClr>
                <a:schemeClr val="dk1"/>
              </a:buClr>
              <a:buSzPts val="1800"/>
              <a:buNone/>
              <a:defRPr b="1" sz="1200"/>
            </a:lvl3pPr>
            <a:lvl4pPr indent="-228600" lvl="3" marL="1828800" algn="l">
              <a:lnSpc>
                <a:spcPct val="100000"/>
              </a:lnSpc>
              <a:spcBef>
                <a:spcPts val="213"/>
              </a:spcBef>
              <a:spcAft>
                <a:spcPts val="0"/>
              </a:spcAft>
              <a:buClr>
                <a:schemeClr val="dk1"/>
              </a:buClr>
              <a:buSzPts val="1600"/>
              <a:buNone/>
              <a:defRPr b="1" sz="1067"/>
            </a:lvl4pPr>
            <a:lvl5pPr indent="-228600" lvl="4" marL="2286000" algn="l">
              <a:lnSpc>
                <a:spcPct val="100000"/>
              </a:lnSpc>
              <a:spcBef>
                <a:spcPts val="213"/>
              </a:spcBef>
              <a:spcAft>
                <a:spcPts val="0"/>
              </a:spcAft>
              <a:buClr>
                <a:schemeClr val="dk1"/>
              </a:buClr>
              <a:buSzPts val="1600"/>
              <a:buNone/>
              <a:defRPr b="1" sz="1067"/>
            </a:lvl5pPr>
            <a:lvl6pPr indent="-228600" lvl="5" marL="2743200" algn="l">
              <a:lnSpc>
                <a:spcPct val="100000"/>
              </a:lnSpc>
              <a:spcBef>
                <a:spcPts val="213"/>
              </a:spcBef>
              <a:spcAft>
                <a:spcPts val="0"/>
              </a:spcAft>
              <a:buClr>
                <a:schemeClr val="dk1"/>
              </a:buClr>
              <a:buSzPts val="1600"/>
              <a:buNone/>
              <a:defRPr b="1" sz="1067"/>
            </a:lvl6pPr>
            <a:lvl7pPr indent="-228600" lvl="6" marL="3200400" algn="l">
              <a:lnSpc>
                <a:spcPct val="100000"/>
              </a:lnSpc>
              <a:spcBef>
                <a:spcPts val="213"/>
              </a:spcBef>
              <a:spcAft>
                <a:spcPts val="0"/>
              </a:spcAft>
              <a:buClr>
                <a:schemeClr val="dk1"/>
              </a:buClr>
              <a:buSzPts val="1600"/>
              <a:buNone/>
              <a:defRPr b="1" sz="1067"/>
            </a:lvl7pPr>
            <a:lvl8pPr indent="-228600" lvl="7" marL="3657600" algn="l">
              <a:lnSpc>
                <a:spcPct val="100000"/>
              </a:lnSpc>
              <a:spcBef>
                <a:spcPts val="213"/>
              </a:spcBef>
              <a:spcAft>
                <a:spcPts val="0"/>
              </a:spcAft>
              <a:buClr>
                <a:schemeClr val="dk1"/>
              </a:buClr>
              <a:buSzPts val="1600"/>
              <a:buNone/>
              <a:defRPr b="1" sz="1067"/>
            </a:lvl8pPr>
            <a:lvl9pPr indent="-228600" lvl="8" marL="4114800" algn="l">
              <a:lnSpc>
                <a:spcPct val="100000"/>
              </a:lnSpc>
              <a:spcBef>
                <a:spcPts val="213"/>
              </a:spcBef>
              <a:spcAft>
                <a:spcPts val="0"/>
              </a:spcAft>
              <a:buClr>
                <a:schemeClr val="dk1"/>
              </a:buClr>
              <a:buSzPts val="1600"/>
              <a:buNone/>
              <a:defRPr b="1" sz="1067"/>
            </a:lvl9pPr>
          </a:lstStyle>
          <a:p/>
        </p:txBody>
      </p:sp>
      <p:sp>
        <p:nvSpPr>
          <p:cNvPr id="260" name="Google Shape;260;p76"/>
          <p:cNvSpPr txBox="1"/>
          <p:nvPr>
            <p:ph idx="2" type="body"/>
          </p:nvPr>
        </p:nvSpPr>
        <p:spPr>
          <a:xfrm>
            <a:off x="304800" y="1449917"/>
            <a:ext cx="2693459" cy="2634192"/>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320"/>
              </a:spcBef>
              <a:spcAft>
                <a:spcPts val="0"/>
              </a:spcAft>
              <a:buClr>
                <a:schemeClr val="dk1"/>
              </a:buClr>
              <a:buSzPts val="2400"/>
              <a:buChar char="•"/>
              <a:defRPr sz="1600"/>
            </a:lvl1pPr>
            <a:lvl2pPr indent="-355600" lvl="1" marL="914400" algn="l">
              <a:lnSpc>
                <a:spcPct val="100000"/>
              </a:lnSpc>
              <a:spcBef>
                <a:spcPts val="267"/>
              </a:spcBef>
              <a:spcAft>
                <a:spcPts val="0"/>
              </a:spcAft>
              <a:buClr>
                <a:schemeClr val="dk1"/>
              </a:buClr>
              <a:buSzPts val="2000"/>
              <a:buChar char="–"/>
              <a:defRPr sz="1333"/>
            </a:lvl2pPr>
            <a:lvl3pPr indent="-342900" lvl="2" marL="1371600" algn="l">
              <a:lnSpc>
                <a:spcPct val="100000"/>
              </a:lnSpc>
              <a:spcBef>
                <a:spcPts val="240"/>
              </a:spcBef>
              <a:spcAft>
                <a:spcPts val="0"/>
              </a:spcAft>
              <a:buClr>
                <a:schemeClr val="dk1"/>
              </a:buClr>
              <a:buSzPts val="1800"/>
              <a:buChar char="•"/>
              <a:defRPr sz="1200"/>
            </a:lvl3pPr>
            <a:lvl4pPr indent="-330200" lvl="3" marL="1828800" algn="l">
              <a:lnSpc>
                <a:spcPct val="100000"/>
              </a:lnSpc>
              <a:spcBef>
                <a:spcPts val="213"/>
              </a:spcBef>
              <a:spcAft>
                <a:spcPts val="0"/>
              </a:spcAft>
              <a:buClr>
                <a:schemeClr val="dk1"/>
              </a:buClr>
              <a:buSzPts val="1600"/>
              <a:buChar char="–"/>
              <a:defRPr sz="1067"/>
            </a:lvl4pPr>
            <a:lvl5pPr indent="-330200" lvl="4" marL="2286000" algn="l">
              <a:lnSpc>
                <a:spcPct val="100000"/>
              </a:lnSpc>
              <a:spcBef>
                <a:spcPts val="213"/>
              </a:spcBef>
              <a:spcAft>
                <a:spcPts val="0"/>
              </a:spcAft>
              <a:buClr>
                <a:schemeClr val="dk1"/>
              </a:buClr>
              <a:buSzPts val="1600"/>
              <a:buChar char="»"/>
              <a:defRPr sz="1067"/>
            </a:lvl5pPr>
            <a:lvl6pPr indent="-330200" lvl="5" marL="2743200" algn="l">
              <a:lnSpc>
                <a:spcPct val="100000"/>
              </a:lnSpc>
              <a:spcBef>
                <a:spcPts val="213"/>
              </a:spcBef>
              <a:spcAft>
                <a:spcPts val="0"/>
              </a:spcAft>
              <a:buClr>
                <a:schemeClr val="dk1"/>
              </a:buClr>
              <a:buSzPts val="1600"/>
              <a:buChar char="•"/>
              <a:defRPr sz="1067"/>
            </a:lvl6pPr>
            <a:lvl7pPr indent="-330200" lvl="6" marL="3200400" algn="l">
              <a:lnSpc>
                <a:spcPct val="100000"/>
              </a:lnSpc>
              <a:spcBef>
                <a:spcPts val="213"/>
              </a:spcBef>
              <a:spcAft>
                <a:spcPts val="0"/>
              </a:spcAft>
              <a:buClr>
                <a:schemeClr val="dk1"/>
              </a:buClr>
              <a:buSzPts val="1600"/>
              <a:buChar char="•"/>
              <a:defRPr sz="1067"/>
            </a:lvl7pPr>
            <a:lvl8pPr indent="-330200" lvl="7" marL="3657600" algn="l">
              <a:lnSpc>
                <a:spcPct val="100000"/>
              </a:lnSpc>
              <a:spcBef>
                <a:spcPts val="213"/>
              </a:spcBef>
              <a:spcAft>
                <a:spcPts val="0"/>
              </a:spcAft>
              <a:buClr>
                <a:schemeClr val="dk1"/>
              </a:buClr>
              <a:buSzPts val="1600"/>
              <a:buChar char="•"/>
              <a:defRPr sz="1067"/>
            </a:lvl8pPr>
            <a:lvl9pPr indent="-330200" lvl="8" marL="4114800" algn="l">
              <a:lnSpc>
                <a:spcPct val="100000"/>
              </a:lnSpc>
              <a:spcBef>
                <a:spcPts val="213"/>
              </a:spcBef>
              <a:spcAft>
                <a:spcPts val="0"/>
              </a:spcAft>
              <a:buClr>
                <a:schemeClr val="dk1"/>
              </a:buClr>
              <a:buSzPts val="1600"/>
              <a:buChar char="•"/>
              <a:defRPr sz="1067"/>
            </a:lvl9pPr>
          </a:lstStyle>
          <a:p/>
        </p:txBody>
      </p:sp>
      <p:sp>
        <p:nvSpPr>
          <p:cNvPr id="261" name="Google Shape;261;p76"/>
          <p:cNvSpPr txBox="1"/>
          <p:nvPr>
            <p:ph idx="3" type="body"/>
          </p:nvPr>
        </p:nvSpPr>
        <p:spPr>
          <a:xfrm>
            <a:off x="3096684" y="1023409"/>
            <a:ext cx="2694517" cy="42650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2400"/>
              <a:buNone/>
              <a:defRPr b="1" sz="1600"/>
            </a:lvl1pPr>
            <a:lvl2pPr indent="-228600" lvl="1" marL="914400" algn="l">
              <a:lnSpc>
                <a:spcPct val="100000"/>
              </a:lnSpc>
              <a:spcBef>
                <a:spcPts val="267"/>
              </a:spcBef>
              <a:spcAft>
                <a:spcPts val="0"/>
              </a:spcAft>
              <a:buClr>
                <a:schemeClr val="dk1"/>
              </a:buClr>
              <a:buSzPts val="2000"/>
              <a:buNone/>
              <a:defRPr b="1" sz="1333"/>
            </a:lvl2pPr>
            <a:lvl3pPr indent="-228600" lvl="2" marL="1371600" algn="l">
              <a:lnSpc>
                <a:spcPct val="100000"/>
              </a:lnSpc>
              <a:spcBef>
                <a:spcPts val="240"/>
              </a:spcBef>
              <a:spcAft>
                <a:spcPts val="0"/>
              </a:spcAft>
              <a:buClr>
                <a:schemeClr val="dk1"/>
              </a:buClr>
              <a:buSzPts val="1800"/>
              <a:buNone/>
              <a:defRPr b="1" sz="1200"/>
            </a:lvl3pPr>
            <a:lvl4pPr indent="-228600" lvl="3" marL="1828800" algn="l">
              <a:lnSpc>
                <a:spcPct val="100000"/>
              </a:lnSpc>
              <a:spcBef>
                <a:spcPts val="213"/>
              </a:spcBef>
              <a:spcAft>
                <a:spcPts val="0"/>
              </a:spcAft>
              <a:buClr>
                <a:schemeClr val="dk1"/>
              </a:buClr>
              <a:buSzPts val="1600"/>
              <a:buNone/>
              <a:defRPr b="1" sz="1067"/>
            </a:lvl4pPr>
            <a:lvl5pPr indent="-228600" lvl="4" marL="2286000" algn="l">
              <a:lnSpc>
                <a:spcPct val="100000"/>
              </a:lnSpc>
              <a:spcBef>
                <a:spcPts val="213"/>
              </a:spcBef>
              <a:spcAft>
                <a:spcPts val="0"/>
              </a:spcAft>
              <a:buClr>
                <a:schemeClr val="dk1"/>
              </a:buClr>
              <a:buSzPts val="1600"/>
              <a:buNone/>
              <a:defRPr b="1" sz="1067"/>
            </a:lvl5pPr>
            <a:lvl6pPr indent="-228600" lvl="5" marL="2743200" algn="l">
              <a:lnSpc>
                <a:spcPct val="100000"/>
              </a:lnSpc>
              <a:spcBef>
                <a:spcPts val="213"/>
              </a:spcBef>
              <a:spcAft>
                <a:spcPts val="0"/>
              </a:spcAft>
              <a:buClr>
                <a:schemeClr val="dk1"/>
              </a:buClr>
              <a:buSzPts val="1600"/>
              <a:buNone/>
              <a:defRPr b="1" sz="1067"/>
            </a:lvl6pPr>
            <a:lvl7pPr indent="-228600" lvl="6" marL="3200400" algn="l">
              <a:lnSpc>
                <a:spcPct val="100000"/>
              </a:lnSpc>
              <a:spcBef>
                <a:spcPts val="213"/>
              </a:spcBef>
              <a:spcAft>
                <a:spcPts val="0"/>
              </a:spcAft>
              <a:buClr>
                <a:schemeClr val="dk1"/>
              </a:buClr>
              <a:buSzPts val="1600"/>
              <a:buNone/>
              <a:defRPr b="1" sz="1067"/>
            </a:lvl7pPr>
            <a:lvl8pPr indent="-228600" lvl="7" marL="3657600" algn="l">
              <a:lnSpc>
                <a:spcPct val="100000"/>
              </a:lnSpc>
              <a:spcBef>
                <a:spcPts val="213"/>
              </a:spcBef>
              <a:spcAft>
                <a:spcPts val="0"/>
              </a:spcAft>
              <a:buClr>
                <a:schemeClr val="dk1"/>
              </a:buClr>
              <a:buSzPts val="1600"/>
              <a:buNone/>
              <a:defRPr b="1" sz="1067"/>
            </a:lvl8pPr>
            <a:lvl9pPr indent="-228600" lvl="8" marL="4114800" algn="l">
              <a:lnSpc>
                <a:spcPct val="100000"/>
              </a:lnSpc>
              <a:spcBef>
                <a:spcPts val="213"/>
              </a:spcBef>
              <a:spcAft>
                <a:spcPts val="0"/>
              </a:spcAft>
              <a:buClr>
                <a:schemeClr val="dk1"/>
              </a:buClr>
              <a:buSzPts val="1600"/>
              <a:buNone/>
              <a:defRPr b="1" sz="1067"/>
            </a:lvl9pPr>
          </a:lstStyle>
          <a:p/>
        </p:txBody>
      </p:sp>
      <p:sp>
        <p:nvSpPr>
          <p:cNvPr id="262" name="Google Shape;262;p76"/>
          <p:cNvSpPr txBox="1"/>
          <p:nvPr>
            <p:ph idx="4" type="body"/>
          </p:nvPr>
        </p:nvSpPr>
        <p:spPr>
          <a:xfrm>
            <a:off x="3096684" y="1449917"/>
            <a:ext cx="2694517" cy="2634192"/>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320"/>
              </a:spcBef>
              <a:spcAft>
                <a:spcPts val="0"/>
              </a:spcAft>
              <a:buClr>
                <a:schemeClr val="dk1"/>
              </a:buClr>
              <a:buSzPts val="2400"/>
              <a:buChar char="•"/>
              <a:defRPr sz="1600"/>
            </a:lvl1pPr>
            <a:lvl2pPr indent="-355600" lvl="1" marL="914400" algn="l">
              <a:lnSpc>
                <a:spcPct val="100000"/>
              </a:lnSpc>
              <a:spcBef>
                <a:spcPts val="267"/>
              </a:spcBef>
              <a:spcAft>
                <a:spcPts val="0"/>
              </a:spcAft>
              <a:buClr>
                <a:schemeClr val="dk1"/>
              </a:buClr>
              <a:buSzPts val="2000"/>
              <a:buChar char="–"/>
              <a:defRPr sz="1333"/>
            </a:lvl2pPr>
            <a:lvl3pPr indent="-342900" lvl="2" marL="1371600" algn="l">
              <a:lnSpc>
                <a:spcPct val="100000"/>
              </a:lnSpc>
              <a:spcBef>
                <a:spcPts val="240"/>
              </a:spcBef>
              <a:spcAft>
                <a:spcPts val="0"/>
              </a:spcAft>
              <a:buClr>
                <a:schemeClr val="dk1"/>
              </a:buClr>
              <a:buSzPts val="1800"/>
              <a:buChar char="•"/>
              <a:defRPr sz="1200"/>
            </a:lvl3pPr>
            <a:lvl4pPr indent="-330200" lvl="3" marL="1828800" algn="l">
              <a:lnSpc>
                <a:spcPct val="100000"/>
              </a:lnSpc>
              <a:spcBef>
                <a:spcPts val="213"/>
              </a:spcBef>
              <a:spcAft>
                <a:spcPts val="0"/>
              </a:spcAft>
              <a:buClr>
                <a:schemeClr val="dk1"/>
              </a:buClr>
              <a:buSzPts val="1600"/>
              <a:buChar char="–"/>
              <a:defRPr sz="1067"/>
            </a:lvl4pPr>
            <a:lvl5pPr indent="-330200" lvl="4" marL="2286000" algn="l">
              <a:lnSpc>
                <a:spcPct val="100000"/>
              </a:lnSpc>
              <a:spcBef>
                <a:spcPts val="213"/>
              </a:spcBef>
              <a:spcAft>
                <a:spcPts val="0"/>
              </a:spcAft>
              <a:buClr>
                <a:schemeClr val="dk1"/>
              </a:buClr>
              <a:buSzPts val="1600"/>
              <a:buChar char="»"/>
              <a:defRPr sz="1067"/>
            </a:lvl5pPr>
            <a:lvl6pPr indent="-330200" lvl="5" marL="2743200" algn="l">
              <a:lnSpc>
                <a:spcPct val="100000"/>
              </a:lnSpc>
              <a:spcBef>
                <a:spcPts val="213"/>
              </a:spcBef>
              <a:spcAft>
                <a:spcPts val="0"/>
              </a:spcAft>
              <a:buClr>
                <a:schemeClr val="dk1"/>
              </a:buClr>
              <a:buSzPts val="1600"/>
              <a:buChar char="•"/>
              <a:defRPr sz="1067"/>
            </a:lvl6pPr>
            <a:lvl7pPr indent="-330200" lvl="6" marL="3200400" algn="l">
              <a:lnSpc>
                <a:spcPct val="100000"/>
              </a:lnSpc>
              <a:spcBef>
                <a:spcPts val="213"/>
              </a:spcBef>
              <a:spcAft>
                <a:spcPts val="0"/>
              </a:spcAft>
              <a:buClr>
                <a:schemeClr val="dk1"/>
              </a:buClr>
              <a:buSzPts val="1600"/>
              <a:buChar char="•"/>
              <a:defRPr sz="1067"/>
            </a:lvl7pPr>
            <a:lvl8pPr indent="-330200" lvl="7" marL="3657600" algn="l">
              <a:lnSpc>
                <a:spcPct val="100000"/>
              </a:lnSpc>
              <a:spcBef>
                <a:spcPts val="213"/>
              </a:spcBef>
              <a:spcAft>
                <a:spcPts val="0"/>
              </a:spcAft>
              <a:buClr>
                <a:schemeClr val="dk1"/>
              </a:buClr>
              <a:buSzPts val="1600"/>
              <a:buChar char="•"/>
              <a:defRPr sz="1067"/>
            </a:lvl8pPr>
            <a:lvl9pPr indent="-330200" lvl="8" marL="4114800" algn="l">
              <a:lnSpc>
                <a:spcPct val="100000"/>
              </a:lnSpc>
              <a:spcBef>
                <a:spcPts val="213"/>
              </a:spcBef>
              <a:spcAft>
                <a:spcPts val="0"/>
              </a:spcAft>
              <a:buClr>
                <a:schemeClr val="dk1"/>
              </a:buClr>
              <a:buSzPts val="1600"/>
              <a:buChar char="•"/>
              <a:defRPr sz="1067"/>
            </a:lvl9pPr>
          </a:lstStyle>
          <a:p/>
        </p:txBody>
      </p:sp>
      <p:sp>
        <p:nvSpPr>
          <p:cNvPr id="263" name="Google Shape;263;p76"/>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64" name="Google Shape;264;p76"/>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65" name="Google Shape;265;p76"/>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6" name="Shape 266"/>
        <p:cNvGrpSpPr/>
        <p:nvPr/>
      </p:nvGrpSpPr>
      <p:grpSpPr>
        <a:xfrm>
          <a:off x="0" y="0"/>
          <a:ext cx="0" cy="0"/>
          <a:chOff x="0" y="0"/>
          <a:chExt cx="0" cy="0"/>
        </a:xfrm>
      </p:grpSpPr>
      <p:sp>
        <p:nvSpPr>
          <p:cNvPr id="267" name="Google Shape;267;p77"/>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8" name="Google Shape;268;p77"/>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69" name="Google Shape;269;p77"/>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70" name="Google Shape;270;p77"/>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71" name="Shape 271"/>
        <p:cNvGrpSpPr/>
        <p:nvPr/>
      </p:nvGrpSpPr>
      <p:grpSpPr>
        <a:xfrm>
          <a:off x="0" y="0"/>
          <a:ext cx="0" cy="0"/>
          <a:chOff x="0" y="0"/>
          <a:chExt cx="0" cy="0"/>
        </a:xfrm>
      </p:grpSpPr>
      <p:sp>
        <p:nvSpPr>
          <p:cNvPr id="272" name="Google Shape;272;p78"/>
          <p:cNvSpPr txBox="1"/>
          <p:nvPr>
            <p:ph type="title"/>
          </p:nvPr>
        </p:nvSpPr>
        <p:spPr>
          <a:xfrm>
            <a:off x="304800" y="182033"/>
            <a:ext cx="2005542" cy="7747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1333"/>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3" name="Google Shape;273;p78"/>
          <p:cNvSpPr txBox="1"/>
          <p:nvPr>
            <p:ph idx="1" type="body"/>
          </p:nvPr>
        </p:nvSpPr>
        <p:spPr>
          <a:xfrm>
            <a:off x="2383367" y="182034"/>
            <a:ext cx="3407833" cy="390207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427"/>
              </a:spcBef>
              <a:spcAft>
                <a:spcPts val="0"/>
              </a:spcAft>
              <a:buClr>
                <a:schemeClr val="dk1"/>
              </a:buClr>
              <a:buSzPts val="3200"/>
              <a:buChar char="•"/>
              <a:defRPr sz="2133"/>
            </a:lvl1pPr>
            <a:lvl2pPr indent="-406400" lvl="1" marL="914400" algn="l">
              <a:lnSpc>
                <a:spcPct val="100000"/>
              </a:lnSpc>
              <a:spcBef>
                <a:spcPts val="373"/>
              </a:spcBef>
              <a:spcAft>
                <a:spcPts val="0"/>
              </a:spcAft>
              <a:buClr>
                <a:schemeClr val="dk1"/>
              </a:buClr>
              <a:buSzPts val="2800"/>
              <a:buChar char="–"/>
              <a:defRPr sz="1867"/>
            </a:lvl2pPr>
            <a:lvl3pPr indent="-381000" lvl="2" marL="1371600" algn="l">
              <a:lnSpc>
                <a:spcPct val="100000"/>
              </a:lnSpc>
              <a:spcBef>
                <a:spcPts val="320"/>
              </a:spcBef>
              <a:spcAft>
                <a:spcPts val="0"/>
              </a:spcAft>
              <a:buClr>
                <a:schemeClr val="dk1"/>
              </a:buClr>
              <a:buSzPts val="2400"/>
              <a:buChar char="•"/>
              <a:defRPr sz="1600"/>
            </a:lvl3pPr>
            <a:lvl4pPr indent="-355600" lvl="3" marL="1828800" algn="l">
              <a:lnSpc>
                <a:spcPct val="100000"/>
              </a:lnSpc>
              <a:spcBef>
                <a:spcPts val="267"/>
              </a:spcBef>
              <a:spcAft>
                <a:spcPts val="0"/>
              </a:spcAft>
              <a:buClr>
                <a:schemeClr val="dk1"/>
              </a:buClr>
              <a:buSzPts val="2000"/>
              <a:buChar char="–"/>
              <a:defRPr sz="1333"/>
            </a:lvl4pPr>
            <a:lvl5pPr indent="-355600" lvl="4" marL="2286000" algn="l">
              <a:lnSpc>
                <a:spcPct val="100000"/>
              </a:lnSpc>
              <a:spcBef>
                <a:spcPts val="267"/>
              </a:spcBef>
              <a:spcAft>
                <a:spcPts val="0"/>
              </a:spcAft>
              <a:buClr>
                <a:schemeClr val="dk1"/>
              </a:buClr>
              <a:buSzPts val="2000"/>
              <a:buChar char="»"/>
              <a:defRPr sz="1333"/>
            </a:lvl5pPr>
            <a:lvl6pPr indent="-355600" lvl="5" marL="2743200" algn="l">
              <a:lnSpc>
                <a:spcPct val="100000"/>
              </a:lnSpc>
              <a:spcBef>
                <a:spcPts val="267"/>
              </a:spcBef>
              <a:spcAft>
                <a:spcPts val="0"/>
              </a:spcAft>
              <a:buClr>
                <a:schemeClr val="dk1"/>
              </a:buClr>
              <a:buSzPts val="2000"/>
              <a:buChar char="•"/>
              <a:defRPr sz="1333"/>
            </a:lvl6pPr>
            <a:lvl7pPr indent="-355600" lvl="6" marL="3200400" algn="l">
              <a:lnSpc>
                <a:spcPct val="100000"/>
              </a:lnSpc>
              <a:spcBef>
                <a:spcPts val="267"/>
              </a:spcBef>
              <a:spcAft>
                <a:spcPts val="0"/>
              </a:spcAft>
              <a:buClr>
                <a:schemeClr val="dk1"/>
              </a:buClr>
              <a:buSzPts val="2000"/>
              <a:buChar char="•"/>
              <a:defRPr sz="1333"/>
            </a:lvl7pPr>
            <a:lvl8pPr indent="-355600" lvl="7" marL="3657600" algn="l">
              <a:lnSpc>
                <a:spcPct val="100000"/>
              </a:lnSpc>
              <a:spcBef>
                <a:spcPts val="267"/>
              </a:spcBef>
              <a:spcAft>
                <a:spcPts val="0"/>
              </a:spcAft>
              <a:buClr>
                <a:schemeClr val="dk1"/>
              </a:buClr>
              <a:buSzPts val="2000"/>
              <a:buChar char="•"/>
              <a:defRPr sz="1333"/>
            </a:lvl8pPr>
            <a:lvl9pPr indent="-355600" lvl="8" marL="4114800" algn="l">
              <a:lnSpc>
                <a:spcPct val="100000"/>
              </a:lnSpc>
              <a:spcBef>
                <a:spcPts val="267"/>
              </a:spcBef>
              <a:spcAft>
                <a:spcPts val="0"/>
              </a:spcAft>
              <a:buClr>
                <a:schemeClr val="dk1"/>
              </a:buClr>
              <a:buSzPts val="2000"/>
              <a:buChar char="•"/>
              <a:defRPr sz="1333"/>
            </a:lvl9pPr>
          </a:lstStyle>
          <a:p/>
        </p:txBody>
      </p:sp>
      <p:sp>
        <p:nvSpPr>
          <p:cNvPr id="274" name="Google Shape;274;p78"/>
          <p:cNvSpPr txBox="1"/>
          <p:nvPr>
            <p:ph idx="2" type="body"/>
          </p:nvPr>
        </p:nvSpPr>
        <p:spPr>
          <a:xfrm>
            <a:off x="304800" y="956734"/>
            <a:ext cx="2005542" cy="31273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87"/>
              </a:spcBef>
              <a:spcAft>
                <a:spcPts val="0"/>
              </a:spcAft>
              <a:buClr>
                <a:schemeClr val="dk1"/>
              </a:buClr>
              <a:buSzPts val="1400"/>
              <a:buNone/>
              <a:defRPr sz="933"/>
            </a:lvl1pPr>
            <a:lvl2pPr indent="-228600" lvl="1" marL="914400" algn="l">
              <a:lnSpc>
                <a:spcPct val="100000"/>
              </a:lnSpc>
              <a:spcBef>
                <a:spcPts val="160"/>
              </a:spcBef>
              <a:spcAft>
                <a:spcPts val="0"/>
              </a:spcAft>
              <a:buClr>
                <a:schemeClr val="dk1"/>
              </a:buClr>
              <a:buSzPts val="1200"/>
              <a:buNone/>
              <a:defRPr sz="800"/>
            </a:lvl2pPr>
            <a:lvl3pPr indent="-228600" lvl="2" marL="1371600" algn="l">
              <a:lnSpc>
                <a:spcPct val="100000"/>
              </a:lnSpc>
              <a:spcBef>
                <a:spcPts val="133"/>
              </a:spcBef>
              <a:spcAft>
                <a:spcPts val="0"/>
              </a:spcAft>
              <a:buClr>
                <a:schemeClr val="dk1"/>
              </a:buClr>
              <a:buSzPts val="1000"/>
              <a:buNone/>
              <a:defRPr sz="667"/>
            </a:lvl3pPr>
            <a:lvl4pPr indent="-228600" lvl="3" marL="1828800" algn="l">
              <a:lnSpc>
                <a:spcPct val="100000"/>
              </a:lnSpc>
              <a:spcBef>
                <a:spcPts val="120"/>
              </a:spcBef>
              <a:spcAft>
                <a:spcPts val="0"/>
              </a:spcAft>
              <a:buClr>
                <a:schemeClr val="dk1"/>
              </a:buClr>
              <a:buSzPts val="900"/>
              <a:buNone/>
              <a:defRPr sz="600"/>
            </a:lvl4pPr>
            <a:lvl5pPr indent="-228600" lvl="4" marL="2286000" algn="l">
              <a:lnSpc>
                <a:spcPct val="100000"/>
              </a:lnSpc>
              <a:spcBef>
                <a:spcPts val="120"/>
              </a:spcBef>
              <a:spcAft>
                <a:spcPts val="0"/>
              </a:spcAft>
              <a:buClr>
                <a:schemeClr val="dk1"/>
              </a:buClr>
              <a:buSzPts val="900"/>
              <a:buNone/>
              <a:defRPr sz="600"/>
            </a:lvl5pPr>
            <a:lvl6pPr indent="-228600" lvl="5" marL="2743200" algn="l">
              <a:lnSpc>
                <a:spcPct val="100000"/>
              </a:lnSpc>
              <a:spcBef>
                <a:spcPts val="120"/>
              </a:spcBef>
              <a:spcAft>
                <a:spcPts val="0"/>
              </a:spcAft>
              <a:buClr>
                <a:schemeClr val="dk1"/>
              </a:buClr>
              <a:buSzPts val="900"/>
              <a:buNone/>
              <a:defRPr sz="600"/>
            </a:lvl6pPr>
            <a:lvl7pPr indent="-228600" lvl="6" marL="3200400" algn="l">
              <a:lnSpc>
                <a:spcPct val="100000"/>
              </a:lnSpc>
              <a:spcBef>
                <a:spcPts val="120"/>
              </a:spcBef>
              <a:spcAft>
                <a:spcPts val="0"/>
              </a:spcAft>
              <a:buClr>
                <a:schemeClr val="dk1"/>
              </a:buClr>
              <a:buSzPts val="900"/>
              <a:buNone/>
              <a:defRPr sz="600"/>
            </a:lvl7pPr>
            <a:lvl8pPr indent="-228600" lvl="7" marL="3657600" algn="l">
              <a:lnSpc>
                <a:spcPct val="100000"/>
              </a:lnSpc>
              <a:spcBef>
                <a:spcPts val="120"/>
              </a:spcBef>
              <a:spcAft>
                <a:spcPts val="0"/>
              </a:spcAft>
              <a:buClr>
                <a:schemeClr val="dk1"/>
              </a:buClr>
              <a:buSzPts val="900"/>
              <a:buNone/>
              <a:defRPr sz="600"/>
            </a:lvl8pPr>
            <a:lvl9pPr indent="-228600" lvl="8" marL="4114800" algn="l">
              <a:lnSpc>
                <a:spcPct val="100000"/>
              </a:lnSpc>
              <a:spcBef>
                <a:spcPts val="120"/>
              </a:spcBef>
              <a:spcAft>
                <a:spcPts val="0"/>
              </a:spcAft>
              <a:buClr>
                <a:schemeClr val="dk1"/>
              </a:buClr>
              <a:buSzPts val="900"/>
              <a:buNone/>
              <a:defRPr sz="600"/>
            </a:lvl9pPr>
          </a:lstStyle>
          <a:p/>
        </p:txBody>
      </p:sp>
      <p:sp>
        <p:nvSpPr>
          <p:cNvPr id="275" name="Google Shape;275;p78"/>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76" name="Google Shape;276;p78"/>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77" name="Google Shape;277;p78"/>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78" name="Shape 278"/>
        <p:cNvGrpSpPr/>
        <p:nvPr/>
      </p:nvGrpSpPr>
      <p:grpSpPr>
        <a:xfrm>
          <a:off x="0" y="0"/>
          <a:ext cx="0" cy="0"/>
          <a:chOff x="0" y="0"/>
          <a:chExt cx="0" cy="0"/>
        </a:xfrm>
      </p:grpSpPr>
      <p:sp>
        <p:nvSpPr>
          <p:cNvPr id="279" name="Google Shape;279;p79"/>
          <p:cNvSpPr txBox="1"/>
          <p:nvPr>
            <p:ph type="title"/>
          </p:nvPr>
        </p:nvSpPr>
        <p:spPr>
          <a:xfrm>
            <a:off x="1194859" y="3200400"/>
            <a:ext cx="3657600" cy="377825"/>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1333"/>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0" name="Google Shape;280;p79"/>
          <p:cNvSpPr/>
          <p:nvPr>
            <p:ph idx="2" type="pic"/>
          </p:nvPr>
        </p:nvSpPr>
        <p:spPr>
          <a:xfrm>
            <a:off x="1194859" y="408517"/>
            <a:ext cx="3657600" cy="2743200"/>
          </a:xfrm>
          <a:prstGeom prst="rect">
            <a:avLst/>
          </a:prstGeom>
          <a:noFill/>
          <a:ln>
            <a:noFill/>
          </a:ln>
        </p:spPr>
      </p:sp>
      <p:sp>
        <p:nvSpPr>
          <p:cNvPr id="281" name="Google Shape;281;p79"/>
          <p:cNvSpPr txBox="1"/>
          <p:nvPr>
            <p:ph idx="1" type="body"/>
          </p:nvPr>
        </p:nvSpPr>
        <p:spPr>
          <a:xfrm>
            <a:off x="1194859" y="3578225"/>
            <a:ext cx="3657600" cy="5365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87"/>
              </a:spcBef>
              <a:spcAft>
                <a:spcPts val="0"/>
              </a:spcAft>
              <a:buClr>
                <a:schemeClr val="dk1"/>
              </a:buClr>
              <a:buSzPts val="1400"/>
              <a:buNone/>
              <a:defRPr sz="933"/>
            </a:lvl1pPr>
            <a:lvl2pPr indent="-228600" lvl="1" marL="914400" algn="l">
              <a:lnSpc>
                <a:spcPct val="100000"/>
              </a:lnSpc>
              <a:spcBef>
                <a:spcPts val="160"/>
              </a:spcBef>
              <a:spcAft>
                <a:spcPts val="0"/>
              </a:spcAft>
              <a:buClr>
                <a:schemeClr val="dk1"/>
              </a:buClr>
              <a:buSzPts val="1200"/>
              <a:buNone/>
              <a:defRPr sz="800"/>
            </a:lvl2pPr>
            <a:lvl3pPr indent="-228600" lvl="2" marL="1371600" algn="l">
              <a:lnSpc>
                <a:spcPct val="100000"/>
              </a:lnSpc>
              <a:spcBef>
                <a:spcPts val="133"/>
              </a:spcBef>
              <a:spcAft>
                <a:spcPts val="0"/>
              </a:spcAft>
              <a:buClr>
                <a:schemeClr val="dk1"/>
              </a:buClr>
              <a:buSzPts val="1000"/>
              <a:buNone/>
              <a:defRPr sz="667"/>
            </a:lvl3pPr>
            <a:lvl4pPr indent="-228600" lvl="3" marL="1828800" algn="l">
              <a:lnSpc>
                <a:spcPct val="100000"/>
              </a:lnSpc>
              <a:spcBef>
                <a:spcPts val="120"/>
              </a:spcBef>
              <a:spcAft>
                <a:spcPts val="0"/>
              </a:spcAft>
              <a:buClr>
                <a:schemeClr val="dk1"/>
              </a:buClr>
              <a:buSzPts val="900"/>
              <a:buNone/>
              <a:defRPr sz="600"/>
            </a:lvl4pPr>
            <a:lvl5pPr indent="-228600" lvl="4" marL="2286000" algn="l">
              <a:lnSpc>
                <a:spcPct val="100000"/>
              </a:lnSpc>
              <a:spcBef>
                <a:spcPts val="120"/>
              </a:spcBef>
              <a:spcAft>
                <a:spcPts val="0"/>
              </a:spcAft>
              <a:buClr>
                <a:schemeClr val="dk1"/>
              </a:buClr>
              <a:buSzPts val="900"/>
              <a:buNone/>
              <a:defRPr sz="600"/>
            </a:lvl5pPr>
            <a:lvl6pPr indent="-228600" lvl="5" marL="2743200" algn="l">
              <a:lnSpc>
                <a:spcPct val="100000"/>
              </a:lnSpc>
              <a:spcBef>
                <a:spcPts val="120"/>
              </a:spcBef>
              <a:spcAft>
                <a:spcPts val="0"/>
              </a:spcAft>
              <a:buClr>
                <a:schemeClr val="dk1"/>
              </a:buClr>
              <a:buSzPts val="900"/>
              <a:buNone/>
              <a:defRPr sz="600"/>
            </a:lvl6pPr>
            <a:lvl7pPr indent="-228600" lvl="6" marL="3200400" algn="l">
              <a:lnSpc>
                <a:spcPct val="100000"/>
              </a:lnSpc>
              <a:spcBef>
                <a:spcPts val="120"/>
              </a:spcBef>
              <a:spcAft>
                <a:spcPts val="0"/>
              </a:spcAft>
              <a:buClr>
                <a:schemeClr val="dk1"/>
              </a:buClr>
              <a:buSzPts val="900"/>
              <a:buNone/>
              <a:defRPr sz="600"/>
            </a:lvl7pPr>
            <a:lvl8pPr indent="-228600" lvl="7" marL="3657600" algn="l">
              <a:lnSpc>
                <a:spcPct val="100000"/>
              </a:lnSpc>
              <a:spcBef>
                <a:spcPts val="120"/>
              </a:spcBef>
              <a:spcAft>
                <a:spcPts val="0"/>
              </a:spcAft>
              <a:buClr>
                <a:schemeClr val="dk1"/>
              </a:buClr>
              <a:buSzPts val="900"/>
              <a:buNone/>
              <a:defRPr sz="600"/>
            </a:lvl8pPr>
            <a:lvl9pPr indent="-228600" lvl="8" marL="4114800" algn="l">
              <a:lnSpc>
                <a:spcPct val="100000"/>
              </a:lnSpc>
              <a:spcBef>
                <a:spcPts val="120"/>
              </a:spcBef>
              <a:spcAft>
                <a:spcPts val="0"/>
              </a:spcAft>
              <a:buClr>
                <a:schemeClr val="dk1"/>
              </a:buClr>
              <a:buSzPts val="900"/>
              <a:buNone/>
              <a:defRPr sz="600"/>
            </a:lvl9pPr>
          </a:lstStyle>
          <a:p/>
        </p:txBody>
      </p:sp>
      <p:sp>
        <p:nvSpPr>
          <p:cNvPr id="282" name="Google Shape;282;p79"/>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83" name="Google Shape;283;p79"/>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84" name="Google Shape;284;p79"/>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1" name="Shape 31"/>
        <p:cNvGrpSpPr/>
        <p:nvPr/>
      </p:nvGrpSpPr>
      <p:grpSpPr>
        <a:xfrm>
          <a:off x="0" y="0"/>
          <a:ext cx="0" cy="0"/>
          <a:chOff x="0" y="0"/>
          <a:chExt cx="0" cy="0"/>
        </a:xfrm>
      </p:grpSpPr>
      <p:sp>
        <p:nvSpPr>
          <p:cNvPr id="32" name="Google Shape;32;p57"/>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7"/>
          <p:cNvSpPr txBox="1"/>
          <p:nvPr>
            <p:ph idx="1" type="body"/>
          </p:nvPr>
        </p:nvSpPr>
        <p:spPr>
          <a:xfrm>
            <a:off x="304800" y="1066800"/>
            <a:ext cx="2692400" cy="3017309"/>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373"/>
              </a:spcBef>
              <a:spcAft>
                <a:spcPts val="0"/>
              </a:spcAft>
              <a:buClr>
                <a:schemeClr val="dk1"/>
              </a:buClr>
              <a:buSzPts val="2800"/>
              <a:buChar char="•"/>
              <a:defRPr sz="1867"/>
            </a:lvl1pPr>
            <a:lvl2pPr indent="-381000" lvl="1" marL="914400" algn="l">
              <a:lnSpc>
                <a:spcPct val="100000"/>
              </a:lnSpc>
              <a:spcBef>
                <a:spcPts val="320"/>
              </a:spcBef>
              <a:spcAft>
                <a:spcPts val="0"/>
              </a:spcAft>
              <a:buClr>
                <a:schemeClr val="dk1"/>
              </a:buClr>
              <a:buSzPts val="2400"/>
              <a:buChar char="–"/>
              <a:defRPr sz="1600"/>
            </a:lvl2pPr>
            <a:lvl3pPr indent="-355600" lvl="2" marL="1371600" algn="l">
              <a:lnSpc>
                <a:spcPct val="100000"/>
              </a:lnSpc>
              <a:spcBef>
                <a:spcPts val="267"/>
              </a:spcBef>
              <a:spcAft>
                <a:spcPts val="0"/>
              </a:spcAft>
              <a:buClr>
                <a:schemeClr val="dk1"/>
              </a:buClr>
              <a:buSzPts val="2000"/>
              <a:buChar char="•"/>
              <a:defRPr sz="1333"/>
            </a:lvl3pPr>
            <a:lvl4pPr indent="-342900" lvl="3" marL="1828800" algn="l">
              <a:lnSpc>
                <a:spcPct val="100000"/>
              </a:lnSpc>
              <a:spcBef>
                <a:spcPts val="240"/>
              </a:spcBef>
              <a:spcAft>
                <a:spcPts val="0"/>
              </a:spcAft>
              <a:buClr>
                <a:schemeClr val="dk1"/>
              </a:buClr>
              <a:buSzPts val="1800"/>
              <a:buChar char="–"/>
              <a:defRPr sz="1200"/>
            </a:lvl4pPr>
            <a:lvl5pPr indent="-342900" lvl="4" marL="2286000" algn="l">
              <a:lnSpc>
                <a:spcPct val="100000"/>
              </a:lnSpc>
              <a:spcBef>
                <a:spcPts val="240"/>
              </a:spcBef>
              <a:spcAft>
                <a:spcPts val="0"/>
              </a:spcAft>
              <a:buClr>
                <a:schemeClr val="dk1"/>
              </a:buClr>
              <a:buSzPts val="1800"/>
              <a:buChar char="»"/>
              <a:defRPr sz="1200"/>
            </a:lvl5pPr>
            <a:lvl6pPr indent="-342900" lvl="5" marL="2743200" algn="l">
              <a:lnSpc>
                <a:spcPct val="100000"/>
              </a:lnSpc>
              <a:spcBef>
                <a:spcPts val="240"/>
              </a:spcBef>
              <a:spcAft>
                <a:spcPts val="0"/>
              </a:spcAft>
              <a:buClr>
                <a:schemeClr val="dk1"/>
              </a:buClr>
              <a:buSzPts val="1800"/>
              <a:buChar char="•"/>
              <a:defRPr sz="1200"/>
            </a:lvl6pPr>
            <a:lvl7pPr indent="-342900" lvl="6" marL="3200400" algn="l">
              <a:lnSpc>
                <a:spcPct val="100000"/>
              </a:lnSpc>
              <a:spcBef>
                <a:spcPts val="240"/>
              </a:spcBef>
              <a:spcAft>
                <a:spcPts val="0"/>
              </a:spcAft>
              <a:buClr>
                <a:schemeClr val="dk1"/>
              </a:buClr>
              <a:buSzPts val="1800"/>
              <a:buChar char="•"/>
              <a:defRPr sz="1200"/>
            </a:lvl7pPr>
            <a:lvl8pPr indent="-342900" lvl="7" marL="3657600" algn="l">
              <a:lnSpc>
                <a:spcPct val="100000"/>
              </a:lnSpc>
              <a:spcBef>
                <a:spcPts val="240"/>
              </a:spcBef>
              <a:spcAft>
                <a:spcPts val="0"/>
              </a:spcAft>
              <a:buClr>
                <a:schemeClr val="dk1"/>
              </a:buClr>
              <a:buSzPts val="1800"/>
              <a:buChar char="•"/>
              <a:defRPr sz="1200"/>
            </a:lvl8pPr>
            <a:lvl9pPr indent="-342900" lvl="8" marL="4114800" algn="l">
              <a:lnSpc>
                <a:spcPct val="100000"/>
              </a:lnSpc>
              <a:spcBef>
                <a:spcPts val="240"/>
              </a:spcBef>
              <a:spcAft>
                <a:spcPts val="0"/>
              </a:spcAft>
              <a:buClr>
                <a:schemeClr val="dk1"/>
              </a:buClr>
              <a:buSzPts val="1800"/>
              <a:buChar char="•"/>
              <a:defRPr sz="1200"/>
            </a:lvl9pPr>
          </a:lstStyle>
          <a:p/>
        </p:txBody>
      </p:sp>
      <p:sp>
        <p:nvSpPr>
          <p:cNvPr id="34" name="Google Shape;34;p57"/>
          <p:cNvSpPr txBox="1"/>
          <p:nvPr>
            <p:ph idx="2" type="body"/>
          </p:nvPr>
        </p:nvSpPr>
        <p:spPr>
          <a:xfrm>
            <a:off x="3098800" y="1066800"/>
            <a:ext cx="2692400" cy="3017309"/>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373"/>
              </a:spcBef>
              <a:spcAft>
                <a:spcPts val="0"/>
              </a:spcAft>
              <a:buClr>
                <a:schemeClr val="dk1"/>
              </a:buClr>
              <a:buSzPts val="2800"/>
              <a:buChar char="•"/>
              <a:defRPr sz="1867"/>
            </a:lvl1pPr>
            <a:lvl2pPr indent="-381000" lvl="1" marL="914400" algn="l">
              <a:lnSpc>
                <a:spcPct val="100000"/>
              </a:lnSpc>
              <a:spcBef>
                <a:spcPts val="320"/>
              </a:spcBef>
              <a:spcAft>
                <a:spcPts val="0"/>
              </a:spcAft>
              <a:buClr>
                <a:schemeClr val="dk1"/>
              </a:buClr>
              <a:buSzPts val="2400"/>
              <a:buChar char="–"/>
              <a:defRPr sz="1600"/>
            </a:lvl2pPr>
            <a:lvl3pPr indent="-355600" lvl="2" marL="1371600" algn="l">
              <a:lnSpc>
                <a:spcPct val="100000"/>
              </a:lnSpc>
              <a:spcBef>
                <a:spcPts val="267"/>
              </a:spcBef>
              <a:spcAft>
                <a:spcPts val="0"/>
              </a:spcAft>
              <a:buClr>
                <a:schemeClr val="dk1"/>
              </a:buClr>
              <a:buSzPts val="2000"/>
              <a:buChar char="•"/>
              <a:defRPr sz="1333"/>
            </a:lvl3pPr>
            <a:lvl4pPr indent="-342900" lvl="3" marL="1828800" algn="l">
              <a:lnSpc>
                <a:spcPct val="100000"/>
              </a:lnSpc>
              <a:spcBef>
                <a:spcPts val="240"/>
              </a:spcBef>
              <a:spcAft>
                <a:spcPts val="0"/>
              </a:spcAft>
              <a:buClr>
                <a:schemeClr val="dk1"/>
              </a:buClr>
              <a:buSzPts val="1800"/>
              <a:buChar char="–"/>
              <a:defRPr sz="1200"/>
            </a:lvl4pPr>
            <a:lvl5pPr indent="-342900" lvl="4" marL="2286000" algn="l">
              <a:lnSpc>
                <a:spcPct val="100000"/>
              </a:lnSpc>
              <a:spcBef>
                <a:spcPts val="240"/>
              </a:spcBef>
              <a:spcAft>
                <a:spcPts val="0"/>
              </a:spcAft>
              <a:buClr>
                <a:schemeClr val="dk1"/>
              </a:buClr>
              <a:buSzPts val="1800"/>
              <a:buChar char="»"/>
              <a:defRPr sz="1200"/>
            </a:lvl5pPr>
            <a:lvl6pPr indent="-342900" lvl="5" marL="2743200" algn="l">
              <a:lnSpc>
                <a:spcPct val="100000"/>
              </a:lnSpc>
              <a:spcBef>
                <a:spcPts val="240"/>
              </a:spcBef>
              <a:spcAft>
                <a:spcPts val="0"/>
              </a:spcAft>
              <a:buClr>
                <a:schemeClr val="dk1"/>
              </a:buClr>
              <a:buSzPts val="1800"/>
              <a:buChar char="•"/>
              <a:defRPr sz="1200"/>
            </a:lvl6pPr>
            <a:lvl7pPr indent="-342900" lvl="6" marL="3200400" algn="l">
              <a:lnSpc>
                <a:spcPct val="100000"/>
              </a:lnSpc>
              <a:spcBef>
                <a:spcPts val="240"/>
              </a:spcBef>
              <a:spcAft>
                <a:spcPts val="0"/>
              </a:spcAft>
              <a:buClr>
                <a:schemeClr val="dk1"/>
              </a:buClr>
              <a:buSzPts val="1800"/>
              <a:buChar char="•"/>
              <a:defRPr sz="1200"/>
            </a:lvl7pPr>
            <a:lvl8pPr indent="-342900" lvl="7" marL="3657600" algn="l">
              <a:lnSpc>
                <a:spcPct val="100000"/>
              </a:lnSpc>
              <a:spcBef>
                <a:spcPts val="240"/>
              </a:spcBef>
              <a:spcAft>
                <a:spcPts val="0"/>
              </a:spcAft>
              <a:buClr>
                <a:schemeClr val="dk1"/>
              </a:buClr>
              <a:buSzPts val="1800"/>
              <a:buChar char="•"/>
              <a:defRPr sz="1200"/>
            </a:lvl8pPr>
            <a:lvl9pPr indent="-342900" lvl="8" marL="4114800" algn="l">
              <a:lnSpc>
                <a:spcPct val="100000"/>
              </a:lnSpc>
              <a:spcBef>
                <a:spcPts val="240"/>
              </a:spcBef>
              <a:spcAft>
                <a:spcPts val="0"/>
              </a:spcAft>
              <a:buClr>
                <a:schemeClr val="dk1"/>
              </a:buClr>
              <a:buSzPts val="1800"/>
              <a:buChar char="•"/>
              <a:defRPr sz="1200"/>
            </a:lvl9pPr>
          </a:lstStyle>
          <a:p/>
        </p:txBody>
      </p:sp>
      <p:sp>
        <p:nvSpPr>
          <p:cNvPr id="35" name="Google Shape;35;p57"/>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36" name="Google Shape;36;p57"/>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37" name="Google Shape;37;p57"/>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5" name="Shape 285"/>
        <p:cNvGrpSpPr/>
        <p:nvPr/>
      </p:nvGrpSpPr>
      <p:grpSpPr>
        <a:xfrm>
          <a:off x="0" y="0"/>
          <a:ext cx="0" cy="0"/>
          <a:chOff x="0" y="0"/>
          <a:chExt cx="0" cy="0"/>
        </a:xfrm>
      </p:grpSpPr>
      <p:sp>
        <p:nvSpPr>
          <p:cNvPr id="286" name="Google Shape;286;p80"/>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7" name="Google Shape;287;p80"/>
          <p:cNvSpPr txBox="1"/>
          <p:nvPr>
            <p:ph idx="1" type="body"/>
          </p:nvPr>
        </p:nvSpPr>
        <p:spPr>
          <a:xfrm rot="5400000">
            <a:off x="1539346" y="-167745"/>
            <a:ext cx="3017309" cy="5486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40"/>
              </a:spcBef>
              <a:spcAft>
                <a:spcPts val="0"/>
              </a:spcAft>
              <a:buClr>
                <a:schemeClr val="dk1"/>
              </a:buClr>
              <a:buSzPts val="1800"/>
              <a:buChar char="•"/>
              <a:defRPr/>
            </a:lvl1pPr>
            <a:lvl2pPr indent="-342900" lvl="1" marL="914400" algn="l">
              <a:lnSpc>
                <a:spcPct val="100000"/>
              </a:lnSpc>
              <a:spcBef>
                <a:spcPts val="240"/>
              </a:spcBef>
              <a:spcAft>
                <a:spcPts val="0"/>
              </a:spcAft>
              <a:buClr>
                <a:schemeClr val="dk1"/>
              </a:buClr>
              <a:buSzPts val="1800"/>
              <a:buChar char="–"/>
              <a:defRPr/>
            </a:lvl2pPr>
            <a:lvl3pPr indent="-342900" lvl="2" marL="1371600" algn="l">
              <a:lnSpc>
                <a:spcPct val="100000"/>
              </a:lnSpc>
              <a:spcBef>
                <a:spcPts val="240"/>
              </a:spcBef>
              <a:spcAft>
                <a:spcPts val="0"/>
              </a:spcAft>
              <a:buClr>
                <a:schemeClr val="dk1"/>
              </a:buClr>
              <a:buSzPts val="1800"/>
              <a:buChar char="•"/>
              <a:defRPr/>
            </a:lvl3pPr>
            <a:lvl4pPr indent="-342900" lvl="3" marL="1828800" algn="l">
              <a:lnSpc>
                <a:spcPct val="100000"/>
              </a:lnSpc>
              <a:spcBef>
                <a:spcPts val="240"/>
              </a:spcBef>
              <a:spcAft>
                <a:spcPts val="0"/>
              </a:spcAft>
              <a:buClr>
                <a:schemeClr val="dk1"/>
              </a:buClr>
              <a:buSzPts val="1800"/>
              <a:buChar char="–"/>
              <a:defRPr/>
            </a:lvl4pPr>
            <a:lvl5pPr indent="-342900" lvl="4" marL="2286000" algn="l">
              <a:lnSpc>
                <a:spcPct val="100000"/>
              </a:lnSpc>
              <a:spcBef>
                <a:spcPts val="240"/>
              </a:spcBef>
              <a:spcAft>
                <a:spcPts val="0"/>
              </a:spcAft>
              <a:buClr>
                <a:schemeClr val="dk1"/>
              </a:buClr>
              <a:buSzPts val="1800"/>
              <a:buChar char="»"/>
              <a:defRPr/>
            </a:lvl5pPr>
            <a:lvl6pPr indent="-342900" lvl="5" marL="2743200" algn="l">
              <a:lnSpc>
                <a:spcPct val="100000"/>
              </a:lnSpc>
              <a:spcBef>
                <a:spcPts val="240"/>
              </a:spcBef>
              <a:spcAft>
                <a:spcPts val="0"/>
              </a:spcAft>
              <a:buClr>
                <a:schemeClr val="dk1"/>
              </a:buClr>
              <a:buSzPts val="1800"/>
              <a:buChar char="•"/>
              <a:defRPr/>
            </a:lvl6pPr>
            <a:lvl7pPr indent="-342900" lvl="6" marL="3200400" algn="l">
              <a:lnSpc>
                <a:spcPct val="100000"/>
              </a:lnSpc>
              <a:spcBef>
                <a:spcPts val="240"/>
              </a:spcBef>
              <a:spcAft>
                <a:spcPts val="0"/>
              </a:spcAft>
              <a:buClr>
                <a:schemeClr val="dk1"/>
              </a:buClr>
              <a:buSzPts val="1800"/>
              <a:buChar char="•"/>
              <a:defRPr/>
            </a:lvl7pPr>
            <a:lvl8pPr indent="-342900" lvl="7" marL="3657600" algn="l">
              <a:lnSpc>
                <a:spcPct val="100000"/>
              </a:lnSpc>
              <a:spcBef>
                <a:spcPts val="240"/>
              </a:spcBef>
              <a:spcAft>
                <a:spcPts val="0"/>
              </a:spcAft>
              <a:buClr>
                <a:schemeClr val="dk1"/>
              </a:buClr>
              <a:buSzPts val="1800"/>
              <a:buChar char="•"/>
              <a:defRPr/>
            </a:lvl8pPr>
            <a:lvl9pPr indent="-342900" lvl="8" marL="4114800" algn="l">
              <a:lnSpc>
                <a:spcPct val="100000"/>
              </a:lnSpc>
              <a:spcBef>
                <a:spcPts val="240"/>
              </a:spcBef>
              <a:spcAft>
                <a:spcPts val="0"/>
              </a:spcAft>
              <a:buClr>
                <a:schemeClr val="dk1"/>
              </a:buClr>
              <a:buSzPts val="1800"/>
              <a:buChar char="•"/>
              <a:defRPr/>
            </a:lvl9pPr>
          </a:lstStyle>
          <a:p/>
        </p:txBody>
      </p:sp>
      <p:sp>
        <p:nvSpPr>
          <p:cNvPr id="288" name="Google Shape;288;p80"/>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89" name="Google Shape;289;p80"/>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90" name="Google Shape;290;p80"/>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91" name="Shape 291"/>
        <p:cNvGrpSpPr/>
        <p:nvPr/>
      </p:nvGrpSpPr>
      <p:grpSpPr>
        <a:xfrm>
          <a:off x="0" y="0"/>
          <a:ext cx="0" cy="0"/>
          <a:chOff x="0" y="0"/>
          <a:chExt cx="0" cy="0"/>
        </a:xfrm>
      </p:grpSpPr>
      <p:sp>
        <p:nvSpPr>
          <p:cNvPr id="292" name="Google Shape;292;p81"/>
          <p:cNvSpPr txBox="1"/>
          <p:nvPr>
            <p:ph type="title"/>
          </p:nvPr>
        </p:nvSpPr>
        <p:spPr>
          <a:xfrm rot="5400000">
            <a:off x="3154892" y="1447801"/>
            <a:ext cx="3901017" cy="13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3" name="Google Shape;293;p81"/>
          <p:cNvSpPr txBox="1"/>
          <p:nvPr>
            <p:ph idx="1" type="body"/>
          </p:nvPr>
        </p:nvSpPr>
        <p:spPr>
          <a:xfrm rot="5400000">
            <a:off x="360892" y="127000"/>
            <a:ext cx="3901017" cy="40132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40"/>
              </a:spcBef>
              <a:spcAft>
                <a:spcPts val="0"/>
              </a:spcAft>
              <a:buClr>
                <a:schemeClr val="dk1"/>
              </a:buClr>
              <a:buSzPts val="1800"/>
              <a:buChar char="•"/>
              <a:defRPr/>
            </a:lvl1pPr>
            <a:lvl2pPr indent="-342900" lvl="1" marL="914400" algn="l">
              <a:lnSpc>
                <a:spcPct val="100000"/>
              </a:lnSpc>
              <a:spcBef>
                <a:spcPts val="240"/>
              </a:spcBef>
              <a:spcAft>
                <a:spcPts val="0"/>
              </a:spcAft>
              <a:buClr>
                <a:schemeClr val="dk1"/>
              </a:buClr>
              <a:buSzPts val="1800"/>
              <a:buChar char="–"/>
              <a:defRPr/>
            </a:lvl2pPr>
            <a:lvl3pPr indent="-342900" lvl="2" marL="1371600" algn="l">
              <a:lnSpc>
                <a:spcPct val="100000"/>
              </a:lnSpc>
              <a:spcBef>
                <a:spcPts val="240"/>
              </a:spcBef>
              <a:spcAft>
                <a:spcPts val="0"/>
              </a:spcAft>
              <a:buClr>
                <a:schemeClr val="dk1"/>
              </a:buClr>
              <a:buSzPts val="1800"/>
              <a:buChar char="•"/>
              <a:defRPr/>
            </a:lvl3pPr>
            <a:lvl4pPr indent="-342900" lvl="3" marL="1828800" algn="l">
              <a:lnSpc>
                <a:spcPct val="100000"/>
              </a:lnSpc>
              <a:spcBef>
                <a:spcPts val="240"/>
              </a:spcBef>
              <a:spcAft>
                <a:spcPts val="0"/>
              </a:spcAft>
              <a:buClr>
                <a:schemeClr val="dk1"/>
              </a:buClr>
              <a:buSzPts val="1800"/>
              <a:buChar char="–"/>
              <a:defRPr/>
            </a:lvl4pPr>
            <a:lvl5pPr indent="-342900" lvl="4" marL="2286000" algn="l">
              <a:lnSpc>
                <a:spcPct val="100000"/>
              </a:lnSpc>
              <a:spcBef>
                <a:spcPts val="240"/>
              </a:spcBef>
              <a:spcAft>
                <a:spcPts val="0"/>
              </a:spcAft>
              <a:buClr>
                <a:schemeClr val="dk1"/>
              </a:buClr>
              <a:buSzPts val="1800"/>
              <a:buChar char="»"/>
              <a:defRPr/>
            </a:lvl5pPr>
            <a:lvl6pPr indent="-342900" lvl="5" marL="2743200" algn="l">
              <a:lnSpc>
                <a:spcPct val="100000"/>
              </a:lnSpc>
              <a:spcBef>
                <a:spcPts val="240"/>
              </a:spcBef>
              <a:spcAft>
                <a:spcPts val="0"/>
              </a:spcAft>
              <a:buClr>
                <a:schemeClr val="dk1"/>
              </a:buClr>
              <a:buSzPts val="1800"/>
              <a:buChar char="•"/>
              <a:defRPr/>
            </a:lvl6pPr>
            <a:lvl7pPr indent="-342900" lvl="6" marL="3200400" algn="l">
              <a:lnSpc>
                <a:spcPct val="100000"/>
              </a:lnSpc>
              <a:spcBef>
                <a:spcPts val="240"/>
              </a:spcBef>
              <a:spcAft>
                <a:spcPts val="0"/>
              </a:spcAft>
              <a:buClr>
                <a:schemeClr val="dk1"/>
              </a:buClr>
              <a:buSzPts val="1800"/>
              <a:buChar char="•"/>
              <a:defRPr/>
            </a:lvl7pPr>
            <a:lvl8pPr indent="-342900" lvl="7" marL="3657600" algn="l">
              <a:lnSpc>
                <a:spcPct val="100000"/>
              </a:lnSpc>
              <a:spcBef>
                <a:spcPts val="240"/>
              </a:spcBef>
              <a:spcAft>
                <a:spcPts val="0"/>
              </a:spcAft>
              <a:buClr>
                <a:schemeClr val="dk1"/>
              </a:buClr>
              <a:buSzPts val="1800"/>
              <a:buChar char="•"/>
              <a:defRPr/>
            </a:lvl8pPr>
            <a:lvl9pPr indent="-342900" lvl="8" marL="4114800" algn="l">
              <a:lnSpc>
                <a:spcPct val="100000"/>
              </a:lnSpc>
              <a:spcBef>
                <a:spcPts val="240"/>
              </a:spcBef>
              <a:spcAft>
                <a:spcPts val="0"/>
              </a:spcAft>
              <a:buClr>
                <a:schemeClr val="dk1"/>
              </a:buClr>
              <a:buSzPts val="1800"/>
              <a:buChar char="•"/>
              <a:defRPr/>
            </a:lvl9pPr>
          </a:lstStyle>
          <a:p/>
        </p:txBody>
      </p:sp>
      <p:sp>
        <p:nvSpPr>
          <p:cNvPr id="294" name="Google Shape;294;p81"/>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95" name="Google Shape;295;p81"/>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296" name="Google Shape;296;p81"/>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8" name="Shape 38"/>
        <p:cNvGrpSpPr/>
        <p:nvPr/>
      </p:nvGrpSpPr>
      <p:grpSpPr>
        <a:xfrm>
          <a:off x="0" y="0"/>
          <a:ext cx="0" cy="0"/>
          <a:chOff x="0" y="0"/>
          <a:chExt cx="0" cy="0"/>
        </a:xfrm>
      </p:grpSpPr>
      <p:sp>
        <p:nvSpPr>
          <p:cNvPr id="39" name="Google Shape;39;p58"/>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58"/>
          <p:cNvSpPr txBox="1"/>
          <p:nvPr>
            <p:ph idx="1" type="body"/>
          </p:nvPr>
        </p:nvSpPr>
        <p:spPr>
          <a:xfrm>
            <a:off x="304800" y="1023409"/>
            <a:ext cx="2693459" cy="42650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2400"/>
              <a:buNone/>
              <a:defRPr b="1" sz="1600"/>
            </a:lvl1pPr>
            <a:lvl2pPr indent="-228600" lvl="1" marL="914400" algn="l">
              <a:lnSpc>
                <a:spcPct val="100000"/>
              </a:lnSpc>
              <a:spcBef>
                <a:spcPts val="267"/>
              </a:spcBef>
              <a:spcAft>
                <a:spcPts val="0"/>
              </a:spcAft>
              <a:buClr>
                <a:schemeClr val="dk1"/>
              </a:buClr>
              <a:buSzPts val="2000"/>
              <a:buNone/>
              <a:defRPr b="1" sz="1333"/>
            </a:lvl2pPr>
            <a:lvl3pPr indent="-228600" lvl="2" marL="1371600" algn="l">
              <a:lnSpc>
                <a:spcPct val="100000"/>
              </a:lnSpc>
              <a:spcBef>
                <a:spcPts val="240"/>
              </a:spcBef>
              <a:spcAft>
                <a:spcPts val="0"/>
              </a:spcAft>
              <a:buClr>
                <a:schemeClr val="dk1"/>
              </a:buClr>
              <a:buSzPts val="1800"/>
              <a:buNone/>
              <a:defRPr b="1" sz="1200"/>
            </a:lvl3pPr>
            <a:lvl4pPr indent="-228600" lvl="3" marL="1828800" algn="l">
              <a:lnSpc>
                <a:spcPct val="100000"/>
              </a:lnSpc>
              <a:spcBef>
                <a:spcPts val="213"/>
              </a:spcBef>
              <a:spcAft>
                <a:spcPts val="0"/>
              </a:spcAft>
              <a:buClr>
                <a:schemeClr val="dk1"/>
              </a:buClr>
              <a:buSzPts val="1600"/>
              <a:buNone/>
              <a:defRPr b="1" sz="1067"/>
            </a:lvl4pPr>
            <a:lvl5pPr indent="-228600" lvl="4" marL="2286000" algn="l">
              <a:lnSpc>
                <a:spcPct val="100000"/>
              </a:lnSpc>
              <a:spcBef>
                <a:spcPts val="213"/>
              </a:spcBef>
              <a:spcAft>
                <a:spcPts val="0"/>
              </a:spcAft>
              <a:buClr>
                <a:schemeClr val="dk1"/>
              </a:buClr>
              <a:buSzPts val="1600"/>
              <a:buNone/>
              <a:defRPr b="1" sz="1067"/>
            </a:lvl5pPr>
            <a:lvl6pPr indent="-228600" lvl="5" marL="2743200" algn="l">
              <a:lnSpc>
                <a:spcPct val="100000"/>
              </a:lnSpc>
              <a:spcBef>
                <a:spcPts val="213"/>
              </a:spcBef>
              <a:spcAft>
                <a:spcPts val="0"/>
              </a:spcAft>
              <a:buClr>
                <a:schemeClr val="dk1"/>
              </a:buClr>
              <a:buSzPts val="1600"/>
              <a:buNone/>
              <a:defRPr b="1" sz="1067"/>
            </a:lvl6pPr>
            <a:lvl7pPr indent="-228600" lvl="6" marL="3200400" algn="l">
              <a:lnSpc>
                <a:spcPct val="100000"/>
              </a:lnSpc>
              <a:spcBef>
                <a:spcPts val="213"/>
              </a:spcBef>
              <a:spcAft>
                <a:spcPts val="0"/>
              </a:spcAft>
              <a:buClr>
                <a:schemeClr val="dk1"/>
              </a:buClr>
              <a:buSzPts val="1600"/>
              <a:buNone/>
              <a:defRPr b="1" sz="1067"/>
            </a:lvl7pPr>
            <a:lvl8pPr indent="-228600" lvl="7" marL="3657600" algn="l">
              <a:lnSpc>
                <a:spcPct val="100000"/>
              </a:lnSpc>
              <a:spcBef>
                <a:spcPts val="213"/>
              </a:spcBef>
              <a:spcAft>
                <a:spcPts val="0"/>
              </a:spcAft>
              <a:buClr>
                <a:schemeClr val="dk1"/>
              </a:buClr>
              <a:buSzPts val="1600"/>
              <a:buNone/>
              <a:defRPr b="1" sz="1067"/>
            </a:lvl8pPr>
            <a:lvl9pPr indent="-228600" lvl="8" marL="4114800" algn="l">
              <a:lnSpc>
                <a:spcPct val="100000"/>
              </a:lnSpc>
              <a:spcBef>
                <a:spcPts val="213"/>
              </a:spcBef>
              <a:spcAft>
                <a:spcPts val="0"/>
              </a:spcAft>
              <a:buClr>
                <a:schemeClr val="dk1"/>
              </a:buClr>
              <a:buSzPts val="1600"/>
              <a:buNone/>
              <a:defRPr b="1" sz="1067"/>
            </a:lvl9pPr>
          </a:lstStyle>
          <a:p/>
        </p:txBody>
      </p:sp>
      <p:sp>
        <p:nvSpPr>
          <p:cNvPr id="41" name="Google Shape;41;p58"/>
          <p:cNvSpPr txBox="1"/>
          <p:nvPr>
            <p:ph idx="2" type="body"/>
          </p:nvPr>
        </p:nvSpPr>
        <p:spPr>
          <a:xfrm>
            <a:off x="304800" y="1449917"/>
            <a:ext cx="2693459" cy="2634192"/>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320"/>
              </a:spcBef>
              <a:spcAft>
                <a:spcPts val="0"/>
              </a:spcAft>
              <a:buClr>
                <a:schemeClr val="dk1"/>
              </a:buClr>
              <a:buSzPts val="2400"/>
              <a:buChar char="•"/>
              <a:defRPr sz="1600"/>
            </a:lvl1pPr>
            <a:lvl2pPr indent="-355600" lvl="1" marL="914400" algn="l">
              <a:lnSpc>
                <a:spcPct val="100000"/>
              </a:lnSpc>
              <a:spcBef>
                <a:spcPts val="267"/>
              </a:spcBef>
              <a:spcAft>
                <a:spcPts val="0"/>
              </a:spcAft>
              <a:buClr>
                <a:schemeClr val="dk1"/>
              </a:buClr>
              <a:buSzPts val="2000"/>
              <a:buChar char="–"/>
              <a:defRPr sz="1333"/>
            </a:lvl2pPr>
            <a:lvl3pPr indent="-342900" lvl="2" marL="1371600" algn="l">
              <a:lnSpc>
                <a:spcPct val="100000"/>
              </a:lnSpc>
              <a:spcBef>
                <a:spcPts val="240"/>
              </a:spcBef>
              <a:spcAft>
                <a:spcPts val="0"/>
              </a:spcAft>
              <a:buClr>
                <a:schemeClr val="dk1"/>
              </a:buClr>
              <a:buSzPts val="1800"/>
              <a:buChar char="•"/>
              <a:defRPr sz="1200"/>
            </a:lvl3pPr>
            <a:lvl4pPr indent="-330200" lvl="3" marL="1828800" algn="l">
              <a:lnSpc>
                <a:spcPct val="100000"/>
              </a:lnSpc>
              <a:spcBef>
                <a:spcPts val="213"/>
              </a:spcBef>
              <a:spcAft>
                <a:spcPts val="0"/>
              </a:spcAft>
              <a:buClr>
                <a:schemeClr val="dk1"/>
              </a:buClr>
              <a:buSzPts val="1600"/>
              <a:buChar char="–"/>
              <a:defRPr sz="1067"/>
            </a:lvl4pPr>
            <a:lvl5pPr indent="-330200" lvl="4" marL="2286000" algn="l">
              <a:lnSpc>
                <a:spcPct val="100000"/>
              </a:lnSpc>
              <a:spcBef>
                <a:spcPts val="213"/>
              </a:spcBef>
              <a:spcAft>
                <a:spcPts val="0"/>
              </a:spcAft>
              <a:buClr>
                <a:schemeClr val="dk1"/>
              </a:buClr>
              <a:buSzPts val="1600"/>
              <a:buChar char="»"/>
              <a:defRPr sz="1067"/>
            </a:lvl5pPr>
            <a:lvl6pPr indent="-330200" lvl="5" marL="2743200" algn="l">
              <a:lnSpc>
                <a:spcPct val="100000"/>
              </a:lnSpc>
              <a:spcBef>
                <a:spcPts val="213"/>
              </a:spcBef>
              <a:spcAft>
                <a:spcPts val="0"/>
              </a:spcAft>
              <a:buClr>
                <a:schemeClr val="dk1"/>
              </a:buClr>
              <a:buSzPts val="1600"/>
              <a:buChar char="•"/>
              <a:defRPr sz="1067"/>
            </a:lvl6pPr>
            <a:lvl7pPr indent="-330200" lvl="6" marL="3200400" algn="l">
              <a:lnSpc>
                <a:spcPct val="100000"/>
              </a:lnSpc>
              <a:spcBef>
                <a:spcPts val="213"/>
              </a:spcBef>
              <a:spcAft>
                <a:spcPts val="0"/>
              </a:spcAft>
              <a:buClr>
                <a:schemeClr val="dk1"/>
              </a:buClr>
              <a:buSzPts val="1600"/>
              <a:buChar char="•"/>
              <a:defRPr sz="1067"/>
            </a:lvl7pPr>
            <a:lvl8pPr indent="-330200" lvl="7" marL="3657600" algn="l">
              <a:lnSpc>
                <a:spcPct val="100000"/>
              </a:lnSpc>
              <a:spcBef>
                <a:spcPts val="213"/>
              </a:spcBef>
              <a:spcAft>
                <a:spcPts val="0"/>
              </a:spcAft>
              <a:buClr>
                <a:schemeClr val="dk1"/>
              </a:buClr>
              <a:buSzPts val="1600"/>
              <a:buChar char="•"/>
              <a:defRPr sz="1067"/>
            </a:lvl8pPr>
            <a:lvl9pPr indent="-330200" lvl="8" marL="4114800" algn="l">
              <a:lnSpc>
                <a:spcPct val="100000"/>
              </a:lnSpc>
              <a:spcBef>
                <a:spcPts val="213"/>
              </a:spcBef>
              <a:spcAft>
                <a:spcPts val="0"/>
              </a:spcAft>
              <a:buClr>
                <a:schemeClr val="dk1"/>
              </a:buClr>
              <a:buSzPts val="1600"/>
              <a:buChar char="•"/>
              <a:defRPr sz="1067"/>
            </a:lvl9pPr>
          </a:lstStyle>
          <a:p/>
        </p:txBody>
      </p:sp>
      <p:sp>
        <p:nvSpPr>
          <p:cNvPr id="42" name="Google Shape;42;p58"/>
          <p:cNvSpPr txBox="1"/>
          <p:nvPr>
            <p:ph idx="3" type="body"/>
          </p:nvPr>
        </p:nvSpPr>
        <p:spPr>
          <a:xfrm>
            <a:off x="3096684" y="1023409"/>
            <a:ext cx="2694517" cy="42650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2400"/>
              <a:buNone/>
              <a:defRPr b="1" sz="1600"/>
            </a:lvl1pPr>
            <a:lvl2pPr indent="-228600" lvl="1" marL="914400" algn="l">
              <a:lnSpc>
                <a:spcPct val="100000"/>
              </a:lnSpc>
              <a:spcBef>
                <a:spcPts val="267"/>
              </a:spcBef>
              <a:spcAft>
                <a:spcPts val="0"/>
              </a:spcAft>
              <a:buClr>
                <a:schemeClr val="dk1"/>
              </a:buClr>
              <a:buSzPts val="2000"/>
              <a:buNone/>
              <a:defRPr b="1" sz="1333"/>
            </a:lvl2pPr>
            <a:lvl3pPr indent="-228600" lvl="2" marL="1371600" algn="l">
              <a:lnSpc>
                <a:spcPct val="100000"/>
              </a:lnSpc>
              <a:spcBef>
                <a:spcPts val="240"/>
              </a:spcBef>
              <a:spcAft>
                <a:spcPts val="0"/>
              </a:spcAft>
              <a:buClr>
                <a:schemeClr val="dk1"/>
              </a:buClr>
              <a:buSzPts val="1800"/>
              <a:buNone/>
              <a:defRPr b="1" sz="1200"/>
            </a:lvl3pPr>
            <a:lvl4pPr indent="-228600" lvl="3" marL="1828800" algn="l">
              <a:lnSpc>
                <a:spcPct val="100000"/>
              </a:lnSpc>
              <a:spcBef>
                <a:spcPts val="213"/>
              </a:spcBef>
              <a:spcAft>
                <a:spcPts val="0"/>
              </a:spcAft>
              <a:buClr>
                <a:schemeClr val="dk1"/>
              </a:buClr>
              <a:buSzPts val="1600"/>
              <a:buNone/>
              <a:defRPr b="1" sz="1067"/>
            </a:lvl4pPr>
            <a:lvl5pPr indent="-228600" lvl="4" marL="2286000" algn="l">
              <a:lnSpc>
                <a:spcPct val="100000"/>
              </a:lnSpc>
              <a:spcBef>
                <a:spcPts val="213"/>
              </a:spcBef>
              <a:spcAft>
                <a:spcPts val="0"/>
              </a:spcAft>
              <a:buClr>
                <a:schemeClr val="dk1"/>
              </a:buClr>
              <a:buSzPts val="1600"/>
              <a:buNone/>
              <a:defRPr b="1" sz="1067"/>
            </a:lvl5pPr>
            <a:lvl6pPr indent="-228600" lvl="5" marL="2743200" algn="l">
              <a:lnSpc>
                <a:spcPct val="100000"/>
              </a:lnSpc>
              <a:spcBef>
                <a:spcPts val="213"/>
              </a:spcBef>
              <a:spcAft>
                <a:spcPts val="0"/>
              </a:spcAft>
              <a:buClr>
                <a:schemeClr val="dk1"/>
              </a:buClr>
              <a:buSzPts val="1600"/>
              <a:buNone/>
              <a:defRPr b="1" sz="1067"/>
            </a:lvl6pPr>
            <a:lvl7pPr indent="-228600" lvl="6" marL="3200400" algn="l">
              <a:lnSpc>
                <a:spcPct val="100000"/>
              </a:lnSpc>
              <a:spcBef>
                <a:spcPts val="213"/>
              </a:spcBef>
              <a:spcAft>
                <a:spcPts val="0"/>
              </a:spcAft>
              <a:buClr>
                <a:schemeClr val="dk1"/>
              </a:buClr>
              <a:buSzPts val="1600"/>
              <a:buNone/>
              <a:defRPr b="1" sz="1067"/>
            </a:lvl7pPr>
            <a:lvl8pPr indent="-228600" lvl="7" marL="3657600" algn="l">
              <a:lnSpc>
                <a:spcPct val="100000"/>
              </a:lnSpc>
              <a:spcBef>
                <a:spcPts val="213"/>
              </a:spcBef>
              <a:spcAft>
                <a:spcPts val="0"/>
              </a:spcAft>
              <a:buClr>
                <a:schemeClr val="dk1"/>
              </a:buClr>
              <a:buSzPts val="1600"/>
              <a:buNone/>
              <a:defRPr b="1" sz="1067"/>
            </a:lvl8pPr>
            <a:lvl9pPr indent="-228600" lvl="8" marL="4114800" algn="l">
              <a:lnSpc>
                <a:spcPct val="100000"/>
              </a:lnSpc>
              <a:spcBef>
                <a:spcPts val="213"/>
              </a:spcBef>
              <a:spcAft>
                <a:spcPts val="0"/>
              </a:spcAft>
              <a:buClr>
                <a:schemeClr val="dk1"/>
              </a:buClr>
              <a:buSzPts val="1600"/>
              <a:buNone/>
              <a:defRPr b="1" sz="1067"/>
            </a:lvl9pPr>
          </a:lstStyle>
          <a:p/>
        </p:txBody>
      </p:sp>
      <p:sp>
        <p:nvSpPr>
          <p:cNvPr id="43" name="Google Shape;43;p58"/>
          <p:cNvSpPr txBox="1"/>
          <p:nvPr>
            <p:ph idx="4" type="body"/>
          </p:nvPr>
        </p:nvSpPr>
        <p:spPr>
          <a:xfrm>
            <a:off x="3096684" y="1449917"/>
            <a:ext cx="2694517" cy="2634192"/>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320"/>
              </a:spcBef>
              <a:spcAft>
                <a:spcPts val="0"/>
              </a:spcAft>
              <a:buClr>
                <a:schemeClr val="dk1"/>
              </a:buClr>
              <a:buSzPts val="2400"/>
              <a:buChar char="•"/>
              <a:defRPr sz="1600"/>
            </a:lvl1pPr>
            <a:lvl2pPr indent="-355600" lvl="1" marL="914400" algn="l">
              <a:lnSpc>
                <a:spcPct val="100000"/>
              </a:lnSpc>
              <a:spcBef>
                <a:spcPts val="267"/>
              </a:spcBef>
              <a:spcAft>
                <a:spcPts val="0"/>
              </a:spcAft>
              <a:buClr>
                <a:schemeClr val="dk1"/>
              </a:buClr>
              <a:buSzPts val="2000"/>
              <a:buChar char="–"/>
              <a:defRPr sz="1333"/>
            </a:lvl2pPr>
            <a:lvl3pPr indent="-342900" lvl="2" marL="1371600" algn="l">
              <a:lnSpc>
                <a:spcPct val="100000"/>
              </a:lnSpc>
              <a:spcBef>
                <a:spcPts val="240"/>
              </a:spcBef>
              <a:spcAft>
                <a:spcPts val="0"/>
              </a:spcAft>
              <a:buClr>
                <a:schemeClr val="dk1"/>
              </a:buClr>
              <a:buSzPts val="1800"/>
              <a:buChar char="•"/>
              <a:defRPr sz="1200"/>
            </a:lvl3pPr>
            <a:lvl4pPr indent="-330200" lvl="3" marL="1828800" algn="l">
              <a:lnSpc>
                <a:spcPct val="100000"/>
              </a:lnSpc>
              <a:spcBef>
                <a:spcPts val="213"/>
              </a:spcBef>
              <a:spcAft>
                <a:spcPts val="0"/>
              </a:spcAft>
              <a:buClr>
                <a:schemeClr val="dk1"/>
              </a:buClr>
              <a:buSzPts val="1600"/>
              <a:buChar char="–"/>
              <a:defRPr sz="1067"/>
            </a:lvl4pPr>
            <a:lvl5pPr indent="-330200" lvl="4" marL="2286000" algn="l">
              <a:lnSpc>
                <a:spcPct val="100000"/>
              </a:lnSpc>
              <a:spcBef>
                <a:spcPts val="213"/>
              </a:spcBef>
              <a:spcAft>
                <a:spcPts val="0"/>
              </a:spcAft>
              <a:buClr>
                <a:schemeClr val="dk1"/>
              </a:buClr>
              <a:buSzPts val="1600"/>
              <a:buChar char="»"/>
              <a:defRPr sz="1067"/>
            </a:lvl5pPr>
            <a:lvl6pPr indent="-330200" lvl="5" marL="2743200" algn="l">
              <a:lnSpc>
                <a:spcPct val="100000"/>
              </a:lnSpc>
              <a:spcBef>
                <a:spcPts val="213"/>
              </a:spcBef>
              <a:spcAft>
                <a:spcPts val="0"/>
              </a:spcAft>
              <a:buClr>
                <a:schemeClr val="dk1"/>
              </a:buClr>
              <a:buSzPts val="1600"/>
              <a:buChar char="•"/>
              <a:defRPr sz="1067"/>
            </a:lvl6pPr>
            <a:lvl7pPr indent="-330200" lvl="6" marL="3200400" algn="l">
              <a:lnSpc>
                <a:spcPct val="100000"/>
              </a:lnSpc>
              <a:spcBef>
                <a:spcPts val="213"/>
              </a:spcBef>
              <a:spcAft>
                <a:spcPts val="0"/>
              </a:spcAft>
              <a:buClr>
                <a:schemeClr val="dk1"/>
              </a:buClr>
              <a:buSzPts val="1600"/>
              <a:buChar char="•"/>
              <a:defRPr sz="1067"/>
            </a:lvl7pPr>
            <a:lvl8pPr indent="-330200" lvl="7" marL="3657600" algn="l">
              <a:lnSpc>
                <a:spcPct val="100000"/>
              </a:lnSpc>
              <a:spcBef>
                <a:spcPts val="213"/>
              </a:spcBef>
              <a:spcAft>
                <a:spcPts val="0"/>
              </a:spcAft>
              <a:buClr>
                <a:schemeClr val="dk1"/>
              </a:buClr>
              <a:buSzPts val="1600"/>
              <a:buChar char="•"/>
              <a:defRPr sz="1067"/>
            </a:lvl8pPr>
            <a:lvl9pPr indent="-330200" lvl="8" marL="4114800" algn="l">
              <a:lnSpc>
                <a:spcPct val="100000"/>
              </a:lnSpc>
              <a:spcBef>
                <a:spcPts val="213"/>
              </a:spcBef>
              <a:spcAft>
                <a:spcPts val="0"/>
              </a:spcAft>
              <a:buClr>
                <a:schemeClr val="dk1"/>
              </a:buClr>
              <a:buSzPts val="1600"/>
              <a:buChar char="•"/>
              <a:defRPr sz="1067"/>
            </a:lvl9pPr>
          </a:lstStyle>
          <a:p/>
        </p:txBody>
      </p:sp>
      <p:sp>
        <p:nvSpPr>
          <p:cNvPr id="44" name="Google Shape;44;p58"/>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45" name="Google Shape;45;p58"/>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46" name="Google Shape;46;p58"/>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 name="Shape 47"/>
        <p:cNvGrpSpPr/>
        <p:nvPr/>
      </p:nvGrpSpPr>
      <p:grpSpPr>
        <a:xfrm>
          <a:off x="0" y="0"/>
          <a:ext cx="0" cy="0"/>
          <a:chOff x="0" y="0"/>
          <a:chExt cx="0" cy="0"/>
        </a:xfrm>
      </p:grpSpPr>
      <p:sp>
        <p:nvSpPr>
          <p:cNvPr id="48" name="Google Shape;48;p59"/>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59"/>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0" name="Google Shape;50;p59"/>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1" name="Google Shape;51;p59"/>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2" name="Shape 52"/>
        <p:cNvGrpSpPr/>
        <p:nvPr/>
      </p:nvGrpSpPr>
      <p:grpSpPr>
        <a:xfrm>
          <a:off x="0" y="0"/>
          <a:ext cx="0" cy="0"/>
          <a:chOff x="0" y="0"/>
          <a:chExt cx="0" cy="0"/>
        </a:xfrm>
      </p:grpSpPr>
      <p:sp>
        <p:nvSpPr>
          <p:cNvPr id="53" name="Google Shape;53;p60"/>
          <p:cNvSpPr txBox="1"/>
          <p:nvPr>
            <p:ph type="title"/>
          </p:nvPr>
        </p:nvSpPr>
        <p:spPr>
          <a:xfrm>
            <a:off x="304800" y="182033"/>
            <a:ext cx="2005542" cy="7747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1333"/>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60"/>
          <p:cNvSpPr txBox="1"/>
          <p:nvPr>
            <p:ph idx="1" type="body"/>
          </p:nvPr>
        </p:nvSpPr>
        <p:spPr>
          <a:xfrm>
            <a:off x="2383367" y="182034"/>
            <a:ext cx="3407833" cy="390207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427"/>
              </a:spcBef>
              <a:spcAft>
                <a:spcPts val="0"/>
              </a:spcAft>
              <a:buClr>
                <a:schemeClr val="dk1"/>
              </a:buClr>
              <a:buSzPts val="3200"/>
              <a:buChar char="•"/>
              <a:defRPr sz="2133"/>
            </a:lvl1pPr>
            <a:lvl2pPr indent="-406400" lvl="1" marL="914400" algn="l">
              <a:lnSpc>
                <a:spcPct val="100000"/>
              </a:lnSpc>
              <a:spcBef>
                <a:spcPts val="373"/>
              </a:spcBef>
              <a:spcAft>
                <a:spcPts val="0"/>
              </a:spcAft>
              <a:buClr>
                <a:schemeClr val="dk1"/>
              </a:buClr>
              <a:buSzPts val="2800"/>
              <a:buChar char="–"/>
              <a:defRPr sz="1867"/>
            </a:lvl2pPr>
            <a:lvl3pPr indent="-381000" lvl="2" marL="1371600" algn="l">
              <a:lnSpc>
                <a:spcPct val="100000"/>
              </a:lnSpc>
              <a:spcBef>
                <a:spcPts val="320"/>
              </a:spcBef>
              <a:spcAft>
                <a:spcPts val="0"/>
              </a:spcAft>
              <a:buClr>
                <a:schemeClr val="dk1"/>
              </a:buClr>
              <a:buSzPts val="2400"/>
              <a:buChar char="•"/>
              <a:defRPr sz="1600"/>
            </a:lvl3pPr>
            <a:lvl4pPr indent="-355600" lvl="3" marL="1828800" algn="l">
              <a:lnSpc>
                <a:spcPct val="100000"/>
              </a:lnSpc>
              <a:spcBef>
                <a:spcPts val="267"/>
              </a:spcBef>
              <a:spcAft>
                <a:spcPts val="0"/>
              </a:spcAft>
              <a:buClr>
                <a:schemeClr val="dk1"/>
              </a:buClr>
              <a:buSzPts val="2000"/>
              <a:buChar char="–"/>
              <a:defRPr sz="1333"/>
            </a:lvl4pPr>
            <a:lvl5pPr indent="-355600" lvl="4" marL="2286000" algn="l">
              <a:lnSpc>
                <a:spcPct val="100000"/>
              </a:lnSpc>
              <a:spcBef>
                <a:spcPts val="267"/>
              </a:spcBef>
              <a:spcAft>
                <a:spcPts val="0"/>
              </a:spcAft>
              <a:buClr>
                <a:schemeClr val="dk1"/>
              </a:buClr>
              <a:buSzPts val="2000"/>
              <a:buChar char="»"/>
              <a:defRPr sz="1333"/>
            </a:lvl5pPr>
            <a:lvl6pPr indent="-355600" lvl="5" marL="2743200" algn="l">
              <a:lnSpc>
                <a:spcPct val="100000"/>
              </a:lnSpc>
              <a:spcBef>
                <a:spcPts val="267"/>
              </a:spcBef>
              <a:spcAft>
                <a:spcPts val="0"/>
              </a:spcAft>
              <a:buClr>
                <a:schemeClr val="dk1"/>
              </a:buClr>
              <a:buSzPts val="2000"/>
              <a:buChar char="•"/>
              <a:defRPr sz="1333"/>
            </a:lvl6pPr>
            <a:lvl7pPr indent="-355600" lvl="6" marL="3200400" algn="l">
              <a:lnSpc>
                <a:spcPct val="100000"/>
              </a:lnSpc>
              <a:spcBef>
                <a:spcPts val="267"/>
              </a:spcBef>
              <a:spcAft>
                <a:spcPts val="0"/>
              </a:spcAft>
              <a:buClr>
                <a:schemeClr val="dk1"/>
              </a:buClr>
              <a:buSzPts val="2000"/>
              <a:buChar char="•"/>
              <a:defRPr sz="1333"/>
            </a:lvl7pPr>
            <a:lvl8pPr indent="-355600" lvl="7" marL="3657600" algn="l">
              <a:lnSpc>
                <a:spcPct val="100000"/>
              </a:lnSpc>
              <a:spcBef>
                <a:spcPts val="267"/>
              </a:spcBef>
              <a:spcAft>
                <a:spcPts val="0"/>
              </a:spcAft>
              <a:buClr>
                <a:schemeClr val="dk1"/>
              </a:buClr>
              <a:buSzPts val="2000"/>
              <a:buChar char="•"/>
              <a:defRPr sz="1333"/>
            </a:lvl8pPr>
            <a:lvl9pPr indent="-355600" lvl="8" marL="4114800" algn="l">
              <a:lnSpc>
                <a:spcPct val="100000"/>
              </a:lnSpc>
              <a:spcBef>
                <a:spcPts val="267"/>
              </a:spcBef>
              <a:spcAft>
                <a:spcPts val="0"/>
              </a:spcAft>
              <a:buClr>
                <a:schemeClr val="dk1"/>
              </a:buClr>
              <a:buSzPts val="2000"/>
              <a:buChar char="•"/>
              <a:defRPr sz="1333"/>
            </a:lvl9pPr>
          </a:lstStyle>
          <a:p/>
        </p:txBody>
      </p:sp>
      <p:sp>
        <p:nvSpPr>
          <p:cNvPr id="55" name="Google Shape;55;p60"/>
          <p:cNvSpPr txBox="1"/>
          <p:nvPr>
            <p:ph idx="2" type="body"/>
          </p:nvPr>
        </p:nvSpPr>
        <p:spPr>
          <a:xfrm>
            <a:off x="304800" y="956734"/>
            <a:ext cx="2005542" cy="31273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87"/>
              </a:spcBef>
              <a:spcAft>
                <a:spcPts val="0"/>
              </a:spcAft>
              <a:buClr>
                <a:schemeClr val="dk1"/>
              </a:buClr>
              <a:buSzPts val="1400"/>
              <a:buNone/>
              <a:defRPr sz="933"/>
            </a:lvl1pPr>
            <a:lvl2pPr indent="-228600" lvl="1" marL="914400" algn="l">
              <a:lnSpc>
                <a:spcPct val="100000"/>
              </a:lnSpc>
              <a:spcBef>
                <a:spcPts val="160"/>
              </a:spcBef>
              <a:spcAft>
                <a:spcPts val="0"/>
              </a:spcAft>
              <a:buClr>
                <a:schemeClr val="dk1"/>
              </a:buClr>
              <a:buSzPts val="1200"/>
              <a:buNone/>
              <a:defRPr sz="800"/>
            </a:lvl2pPr>
            <a:lvl3pPr indent="-228600" lvl="2" marL="1371600" algn="l">
              <a:lnSpc>
                <a:spcPct val="100000"/>
              </a:lnSpc>
              <a:spcBef>
                <a:spcPts val="133"/>
              </a:spcBef>
              <a:spcAft>
                <a:spcPts val="0"/>
              </a:spcAft>
              <a:buClr>
                <a:schemeClr val="dk1"/>
              </a:buClr>
              <a:buSzPts val="1000"/>
              <a:buNone/>
              <a:defRPr sz="667"/>
            </a:lvl3pPr>
            <a:lvl4pPr indent="-228600" lvl="3" marL="1828800" algn="l">
              <a:lnSpc>
                <a:spcPct val="100000"/>
              </a:lnSpc>
              <a:spcBef>
                <a:spcPts val="120"/>
              </a:spcBef>
              <a:spcAft>
                <a:spcPts val="0"/>
              </a:spcAft>
              <a:buClr>
                <a:schemeClr val="dk1"/>
              </a:buClr>
              <a:buSzPts val="900"/>
              <a:buNone/>
              <a:defRPr sz="600"/>
            </a:lvl4pPr>
            <a:lvl5pPr indent="-228600" lvl="4" marL="2286000" algn="l">
              <a:lnSpc>
                <a:spcPct val="100000"/>
              </a:lnSpc>
              <a:spcBef>
                <a:spcPts val="120"/>
              </a:spcBef>
              <a:spcAft>
                <a:spcPts val="0"/>
              </a:spcAft>
              <a:buClr>
                <a:schemeClr val="dk1"/>
              </a:buClr>
              <a:buSzPts val="900"/>
              <a:buNone/>
              <a:defRPr sz="600"/>
            </a:lvl5pPr>
            <a:lvl6pPr indent="-228600" lvl="5" marL="2743200" algn="l">
              <a:lnSpc>
                <a:spcPct val="100000"/>
              </a:lnSpc>
              <a:spcBef>
                <a:spcPts val="120"/>
              </a:spcBef>
              <a:spcAft>
                <a:spcPts val="0"/>
              </a:spcAft>
              <a:buClr>
                <a:schemeClr val="dk1"/>
              </a:buClr>
              <a:buSzPts val="900"/>
              <a:buNone/>
              <a:defRPr sz="600"/>
            </a:lvl6pPr>
            <a:lvl7pPr indent="-228600" lvl="6" marL="3200400" algn="l">
              <a:lnSpc>
                <a:spcPct val="100000"/>
              </a:lnSpc>
              <a:spcBef>
                <a:spcPts val="120"/>
              </a:spcBef>
              <a:spcAft>
                <a:spcPts val="0"/>
              </a:spcAft>
              <a:buClr>
                <a:schemeClr val="dk1"/>
              </a:buClr>
              <a:buSzPts val="900"/>
              <a:buNone/>
              <a:defRPr sz="600"/>
            </a:lvl7pPr>
            <a:lvl8pPr indent="-228600" lvl="7" marL="3657600" algn="l">
              <a:lnSpc>
                <a:spcPct val="100000"/>
              </a:lnSpc>
              <a:spcBef>
                <a:spcPts val="120"/>
              </a:spcBef>
              <a:spcAft>
                <a:spcPts val="0"/>
              </a:spcAft>
              <a:buClr>
                <a:schemeClr val="dk1"/>
              </a:buClr>
              <a:buSzPts val="900"/>
              <a:buNone/>
              <a:defRPr sz="600"/>
            </a:lvl8pPr>
            <a:lvl9pPr indent="-228600" lvl="8" marL="4114800" algn="l">
              <a:lnSpc>
                <a:spcPct val="100000"/>
              </a:lnSpc>
              <a:spcBef>
                <a:spcPts val="120"/>
              </a:spcBef>
              <a:spcAft>
                <a:spcPts val="0"/>
              </a:spcAft>
              <a:buClr>
                <a:schemeClr val="dk1"/>
              </a:buClr>
              <a:buSzPts val="900"/>
              <a:buNone/>
              <a:defRPr sz="600"/>
            </a:lvl9pPr>
          </a:lstStyle>
          <a:p/>
        </p:txBody>
      </p:sp>
      <p:sp>
        <p:nvSpPr>
          <p:cNvPr id="56" name="Google Shape;56;p60"/>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7" name="Google Shape;57;p60"/>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58" name="Google Shape;58;p60"/>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9" name="Shape 59"/>
        <p:cNvGrpSpPr/>
        <p:nvPr/>
      </p:nvGrpSpPr>
      <p:grpSpPr>
        <a:xfrm>
          <a:off x="0" y="0"/>
          <a:ext cx="0" cy="0"/>
          <a:chOff x="0" y="0"/>
          <a:chExt cx="0" cy="0"/>
        </a:xfrm>
      </p:grpSpPr>
      <p:sp>
        <p:nvSpPr>
          <p:cNvPr id="60" name="Google Shape;60;p61"/>
          <p:cNvSpPr txBox="1"/>
          <p:nvPr>
            <p:ph type="title"/>
          </p:nvPr>
        </p:nvSpPr>
        <p:spPr>
          <a:xfrm>
            <a:off x="1194859" y="3200400"/>
            <a:ext cx="3657600" cy="377825"/>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1333"/>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61"/>
          <p:cNvSpPr/>
          <p:nvPr>
            <p:ph idx="2" type="pic"/>
          </p:nvPr>
        </p:nvSpPr>
        <p:spPr>
          <a:xfrm>
            <a:off x="1194859" y="408517"/>
            <a:ext cx="3657600" cy="2743200"/>
          </a:xfrm>
          <a:prstGeom prst="rect">
            <a:avLst/>
          </a:prstGeom>
          <a:noFill/>
          <a:ln>
            <a:noFill/>
          </a:ln>
        </p:spPr>
      </p:sp>
      <p:sp>
        <p:nvSpPr>
          <p:cNvPr id="62" name="Google Shape;62;p61"/>
          <p:cNvSpPr txBox="1"/>
          <p:nvPr>
            <p:ph idx="1" type="body"/>
          </p:nvPr>
        </p:nvSpPr>
        <p:spPr>
          <a:xfrm>
            <a:off x="1194859" y="3578225"/>
            <a:ext cx="3657600" cy="53657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87"/>
              </a:spcBef>
              <a:spcAft>
                <a:spcPts val="0"/>
              </a:spcAft>
              <a:buClr>
                <a:schemeClr val="dk1"/>
              </a:buClr>
              <a:buSzPts val="1400"/>
              <a:buNone/>
              <a:defRPr sz="933"/>
            </a:lvl1pPr>
            <a:lvl2pPr indent="-228600" lvl="1" marL="914400" algn="l">
              <a:lnSpc>
                <a:spcPct val="100000"/>
              </a:lnSpc>
              <a:spcBef>
                <a:spcPts val="160"/>
              </a:spcBef>
              <a:spcAft>
                <a:spcPts val="0"/>
              </a:spcAft>
              <a:buClr>
                <a:schemeClr val="dk1"/>
              </a:buClr>
              <a:buSzPts val="1200"/>
              <a:buNone/>
              <a:defRPr sz="800"/>
            </a:lvl2pPr>
            <a:lvl3pPr indent="-228600" lvl="2" marL="1371600" algn="l">
              <a:lnSpc>
                <a:spcPct val="100000"/>
              </a:lnSpc>
              <a:spcBef>
                <a:spcPts val="133"/>
              </a:spcBef>
              <a:spcAft>
                <a:spcPts val="0"/>
              </a:spcAft>
              <a:buClr>
                <a:schemeClr val="dk1"/>
              </a:buClr>
              <a:buSzPts val="1000"/>
              <a:buNone/>
              <a:defRPr sz="667"/>
            </a:lvl3pPr>
            <a:lvl4pPr indent="-228600" lvl="3" marL="1828800" algn="l">
              <a:lnSpc>
                <a:spcPct val="100000"/>
              </a:lnSpc>
              <a:spcBef>
                <a:spcPts val="120"/>
              </a:spcBef>
              <a:spcAft>
                <a:spcPts val="0"/>
              </a:spcAft>
              <a:buClr>
                <a:schemeClr val="dk1"/>
              </a:buClr>
              <a:buSzPts val="900"/>
              <a:buNone/>
              <a:defRPr sz="600"/>
            </a:lvl4pPr>
            <a:lvl5pPr indent="-228600" lvl="4" marL="2286000" algn="l">
              <a:lnSpc>
                <a:spcPct val="100000"/>
              </a:lnSpc>
              <a:spcBef>
                <a:spcPts val="120"/>
              </a:spcBef>
              <a:spcAft>
                <a:spcPts val="0"/>
              </a:spcAft>
              <a:buClr>
                <a:schemeClr val="dk1"/>
              </a:buClr>
              <a:buSzPts val="900"/>
              <a:buNone/>
              <a:defRPr sz="600"/>
            </a:lvl5pPr>
            <a:lvl6pPr indent="-228600" lvl="5" marL="2743200" algn="l">
              <a:lnSpc>
                <a:spcPct val="100000"/>
              </a:lnSpc>
              <a:spcBef>
                <a:spcPts val="120"/>
              </a:spcBef>
              <a:spcAft>
                <a:spcPts val="0"/>
              </a:spcAft>
              <a:buClr>
                <a:schemeClr val="dk1"/>
              </a:buClr>
              <a:buSzPts val="900"/>
              <a:buNone/>
              <a:defRPr sz="600"/>
            </a:lvl6pPr>
            <a:lvl7pPr indent="-228600" lvl="6" marL="3200400" algn="l">
              <a:lnSpc>
                <a:spcPct val="100000"/>
              </a:lnSpc>
              <a:spcBef>
                <a:spcPts val="120"/>
              </a:spcBef>
              <a:spcAft>
                <a:spcPts val="0"/>
              </a:spcAft>
              <a:buClr>
                <a:schemeClr val="dk1"/>
              </a:buClr>
              <a:buSzPts val="900"/>
              <a:buNone/>
              <a:defRPr sz="600"/>
            </a:lvl7pPr>
            <a:lvl8pPr indent="-228600" lvl="7" marL="3657600" algn="l">
              <a:lnSpc>
                <a:spcPct val="100000"/>
              </a:lnSpc>
              <a:spcBef>
                <a:spcPts val="120"/>
              </a:spcBef>
              <a:spcAft>
                <a:spcPts val="0"/>
              </a:spcAft>
              <a:buClr>
                <a:schemeClr val="dk1"/>
              </a:buClr>
              <a:buSzPts val="900"/>
              <a:buNone/>
              <a:defRPr sz="600"/>
            </a:lvl8pPr>
            <a:lvl9pPr indent="-228600" lvl="8" marL="4114800" algn="l">
              <a:lnSpc>
                <a:spcPct val="100000"/>
              </a:lnSpc>
              <a:spcBef>
                <a:spcPts val="120"/>
              </a:spcBef>
              <a:spcAft>
                <a:spcPts val="0"/>
              </a:spcAft>
              <a:buClr>
                <a:schemeClr val="dk1"/>
              </a:buClr>
              <a:buSzPts val="900"/>
              <a:buNone/>
              <a:defRPr sz="600"/>
            </a:lvl9pPr>
          </a:lstStyle>
          <a:p/>
        </p:txBody>
      </p:sp>
      <p:sp>
        <p:nvSpPr>
          <p:cNvPr id="63" name="Google Shape;63;p61"/>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64" name="Google Shape;64;p61"/>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65" name="Google Shape;65;p61"/>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6" name="Shape 66"/>
        <p:cNvGrpSpPr/>
        <p:nvPr/>
      </p:nvGrpSpPr>
      <p:grpSpPr>
        <a:xfrm>
          <a:off x="0" y="0"/>
          <a:ext cx="0" cy="0"/>
          <a:chOff x="0" y="0"/>
          <a:chExt cx="0" cy="0"/>
        </a:xfrm>
      </p:grpSpPr>
      <p:sp>
        <p:nvSpPr>
          <p:cNvPr id="67" name="Google Shape;67;p62"/>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62"/>
          <p:cNvSpPr txBox="1"/>
          <p:nvPr>
            <p:ph idx="1" type="body"/>
          </p:nvPr>
        </p:nvSpPr>
        <p:spPr>
          <a:xfrm rot="5400000">
            <a:off x="1539346" y="-167745"/>
            <a:ext cx="3017309" cy="5486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40"/>
              </a:spcBef>
              <a:spcAft>
                <a:spcPts val="0"/>
              </a:spcAft>
              <a:buClr>
                <a:schemeClr val="dk1"/>
              </a:buClr>
              <a:buSzPts val="1800"/>
              <a:buChar char="•"/>
              <a:defRPr/>
            </a:lvl1pPr>
            <a:lvl2pPr indent="-342900" lvl="1" marL="914400" algn="l">
              <a:lnSpc>
                <a:spcPct val="100000"/>
              </a:lnSpc>
              <a:spcBef>
                <a:spcPts val="240"/>
              </a:spcBef>
              <a:spcAft>
                <a:spcPts val="0"/>
              </a:spcAft>
              <a:buClr>
                <a:schemeClr val="dk1"/>
              </a:buClr>
              <a:buSzPts val="1800"/>
              <a:buChar char="–"/>
              <a:defRPr/>
            </a:lvl2pPr>
            <a:lvl3pPr indent="-342900" lvl="2" marL="1371600" algn="l">
              <a:lnSpc>
                <a:spcPct val="100000"/>
              </a:lnSpc>
              <a:spcBef>
                <a:spcPts val="240"/>
              </a:spcBef>
              <a:spcAft>
                <a:spcPts val="0"/>
              </a:spcAft>
              <a:buClr>
                <a:schemeClr val="dk1"/>
              </a:buClr>
              <a:buSzPts val="1800"/>
              <a:buChar char="•"/>
              <a:defRPr/>
            </a:lvl3pPr>
            <a:lvl4pPr indent="-342900" lvl="3" marL="1828800" algn="l">
              <a:lnSpc>
                <a:spcPct val="100000"/>
              </a:lnSpc>
              <a:spcBef>
                <a:spcPts val="240"/>
              </a:spcBef>
              <a:spcAft>
                <a:spcPts val="0"/>
              </a:spcAft>
              <a:buClr>
                <a:schemeClr val="dk1"/>
              </a:buClr>
              <a:buSzPts val="1800"/>
              <a:buChar char="–"/>
              <a:defRPr/>
            </a:lvl4pPr>
            <a:lvl5pPr indent="-342900" lvl="4" marL="2286000" algn="l">
              <a:lnSpc>
                <a:spcPct val="100000"/>
              </a:lnSpc>
              <a:spcBef>
                <a:spcPts val="240"/>
              </a:spcBef>
              <a:spcAft>
                <a:spcPts val="0"/>
              </a:spcAft>
              <a:buClr>
                <a:schemeClr val="dk1"/>
              </a:buClr>
              <a:buSzPts val="1800"/>
              <a:buChar char="»"/>
              <a:defRPr/>
            </a:lvl5pPr>
            <a:lvl6pPr indent="-342900" lvl="5" marL="2743200" algn="l">
              <a:lnSpc>
                <a:spcPct val="100000"/>
              </a:lnSpc>
              <a:spcBef>
                <a:spcPts val="240"/>
              </a:spcBef>
              <a:spcAft>
                <a:spcPts val="0"/>
              </a:spcAft>
              <a:buClr>
                <a:schemeClr val="dk1"/>
              </a:buClr>
              <a:buSzPts val="1800"/>
              <a:buChar char="•"/>
              <a:defRPr/>
            </a:lvl6pPr>
            <a:lvl7pPr indent="-342900" lvl="6" marL="3200400" algn="l">
              <a:lnSpc>
                <a:spcPct val="100000"/>
              </a:lnSpc>
              <a:spcBef>
                <a:spcPts val="240"/>
              </a:spcBef>
              <a:spcAft>
                <a:spcPts val="0"/>
              </a:spcAft>
              <a:buClr>
                <a:schemeClr val="dk1"/>
              </a:buClr>
              <a:buSzPts val="1800"/>
              <a:buChar char="•"/>
              <a:defRPr/>
            </a:lvl7pPr>
            <a:lvl8pPr indent="-342900" lvl="7" marL="3657600" algn="l">
              <a:lnSpc>
                <a:spcPct val="100000"/>
              </a:lnSpc>
              <a:spcBef>
                <a:spcPts val="240"/>
              </a:spcBef>
              <a:spcAft>
                <a:spcPts val="0"/>
              </a:spcAft>
              <a:buClr>
                <a:schemeClr val="dk1"/>
              </a:buClr>
              <a:buSzPts val="1800"/>
              <a:buChar char="•"/>
              <a:defRPr/>
            </a:lvl8pPr>
            <a:lvl9pPr indent="-342900" lvl="8" marL="4114800" algn="l">
              <a:lnSpc>
                <a:spcPct val="100000"/>
              </a:lnSpc>
              <a:spcBef>
                <a:spcPts val="240"/>
              </a:spcBef>
              <a:spcAft>
                <a:spcPts val="0"/>
              </a:spcAft>
              <a:buClr>
                <a:schemeClr val="dk1"/>
              </a:buClr>
              <a:buSzPts val="1800"/>
              <a:buChar char="•"/>
              <a:defRPr/>
            </a:lvl9pPr>
          </a:lstStyle>
          <a:p/>
        </p:txBody>
      </p:sp>
      <p:sp>
        <p:nvSpPr>
          <p:cNvPr id="69" name="Google Shape;69;p62"/>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70" name="Google Shape;70;p62"/>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p:txBody>
      </p:sp>
      <p:sp>
        <p:nvSpPr>
          <p:cNvPr id="71" name="Google Shape;71;p62"/>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4.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5.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0.xml"/><Relationship Id="rId10" Type="http://schemas.openxmlformats.org/officeDocument/2006/relationships/slideLayout" Target="../slideLayouts/slideLayout29.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 Type="http://schemas.openxmlformats.org/officeDocument/2006/relationships/image" Target="../media/image6.png"/><Relationship Id="rId2" Type="http://schemas.openxmlformats.org/officeDocument/2006/relationships/image" Target="../media/image4.png"/><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10" Type="http://schemas.openxmlformats.org/officeDocument/2006/relationships/theme" Target="../theme/theme1.xml"/><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9" Type="http://schemas.openxmlformats.org/officeDocument/2006/relationships/slideLayout" Target="../slideLayouts/slideLayout41.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7"/>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7"/>
          <p:cNvSpPr txBox="1"/>
          <p:nvPr>
            <p:ph idx="1" type="body"/>
          </p:nvPr>
        </p:nvSpPr>
        <p:spPr>
          <a:xfrm>
            <a:off x="304800" y="1066800"/>
            <a:ext cx="5486400" cy="3017309"/>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37"/>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00"/>
              <a:buFont typeface="Calibri"/>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13" name="Google Shape;13;p37"/>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00"/>
              <a:buFont typeface="Calibri"/>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14" name="Google Shape;14;p37"/>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8" name="Shape 78"/>
        <p:cNvGrpSpPr/>
        <p:nvPr/>
      </p:nvGrpSpPr>
      <p:grpSpPr>
        <a:xfrm>
          <a:off x="0" y="0"/>
          <a:ext cx="0" cy="0"/>
          <a:chOff x="0" y="0"/>
          <a:chExt cx="0" cy="0"/>
        </a:xfrm>
      </p:grpSpPr>
      <p:sp>
        <p:nvSpPr>
          <p:cNvPr id="79" name="Google Shape;79;p39"/>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0" name="Google Shape;80;p39"/>
          <p:cNvSpPr txBox="1"/>
          <p:nvPr>
            <p:ph idx="1" type="body"/>
          </p:nvPr>
        </p:nvSpPr>
        <p:spPr>
          <a:xfrm>
            <a:off x="609600" y="1600203"/>
            <a:ext cx="109728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1" name="Google Shape;81;p39"/>
          <p:cNvSpPr txBox="1"/>
          <p:nvPr>
            <p:ph idx="10" type="dt"/>
          </p:nvPr>
        </p:nvSpPr>
        <p:spPr>
          <a:xfrm>
            <a:off x="609600" y="6356353"/>
            <a:ext cx="2844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2" name="Google Shape;82;p39"/>
          <p:cNvSpPr txBox="1"/>
          <p:nvPr>
            <p:ph idx="11" type="ftr"/>
          </p:nvPr>
        </p:nvSpPr>
        <p:spPr>
          <a:xfrm>
            <a:off x="4165600" y="6356353"/>
            <a:ext cx="3860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3" name="Google Shape;83;p39"/>
          <p:cNvSpPr txBox="1"/>
          <p:nvPr>
            <p:ph idx="12" type="sldNum"/>
          </p:nvPr>
        </p:nvSpPr>
        <p:spPr>
          <a:xfrm>
            <a:off x="8737600" y="6356353"/>
            <a:ext cx="28448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3" name="Shape 153"/>
        <p:cNvGrpSpPr/>
        <p:nvPr/>
      </p:nvGrpSpPr>
      <p:grpSpPr>
        <a:xfrm>
          <a:off x="0" y="0"/>
          <a:ext cx="0" cy="0"/>
          <a:chOff x="0" y="0"/>
          <a:chExt cx="0" cy="0"/>
        </a:xfrm>
      </p:grpSpPr>
      <p:sp>
        <p:nvSpPr>
          <p:cNvPr id="154" name="Google Shape;154;p42"/>
          <p:cNvSpPr txBox="1"/>
          <p:nvPr>
            <p:ph type="title"/>
          </p:nvPr>
        </p:nvSpPr>
        <p:spPr>
          <a:xfrm>
            <a:off x="304800" y="183092"/>
            <a:ext cx="5486400" cy="762000"/>
          </a:xfrm>
          <a:prstGeom prst="rect">
            <a:avLst/>
          </a:prstGeom>
          <a:noFill/>
          <a:ln>
            <a:noFill/>
          </a:ln>
        </p:spPr>
        <p:txBody>
          <a:bodyPr anchorCtr="0" anchor="ctr" bIns="30475" lIns="60950" spcFirstLastPara="1" rIns="60950" wrap="square" tIns="30475">
            <a:normAutofit/>
          </a:bodyPr>
          <a:lstStyle>
            <a:lvl1pPr lvl="0" marR="0" rtl="0" algn="ctr">
              <a:lnSpc>
                <a:spcPct val="100000"/>
              </a:lnSpc>
              <a:spcBef>
                <a:spcPts val="0"/>
              </a:spcBef>
              <a:spcAft>
                <a:spcPts val="0"/>
              </a:spcAft>
              <a:buClr>
                <a:schemeClr val="dk1"/>
              </a:buClr>
              <a:buSzPts val="2900"/>
              <a:buFont typeface="Calibri"/>
              <a:buNone/>
              <a:defRPr b="0" i="0" sz="29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900"/>
              <a:buFont typeface="Arial"/>
              <a:buNone/>
              <a:defRPr b="0" i="0" sz="1200" u="none" cap="none" strike="noStrike">
                <a:solidFill>
                  <a:srgbClr val="000000"/>
                </a:solidFill>
                <a:latin typeface="Arial"/>
                <a:ea typeface="Arial"/>
                <a:cs typeface="Arial"/>
                <a:sym typeface="Arial"/>
              </a:defRPr>
            </a:lvl9pPr>
          </a:lstStyle>
          <a:p/>
        </p:txBody>
      </p:sp>
      <p:sp>
        <p:nvSpPr>
          <p:cNvPr id="155" name="Google Shape;155;p42"/>
          <p:cNvSpPr txBox="1"/>
          <p:nvPr>
            <p:ph idx="1" type="body"/>
          </p:nvPr>
        </p:nvSpPr>
        <p:spPr>
          <a:xfrm>
            <a:off x="304800" y="1066800"/>
            <a:ext cx="5486400" cy="3017400"/>
          </a:xfrm>
          <a:prstGeom prst="rect">
            <a:avLst/>
          </a:prstGeom>
          <a:noFill/>
          <a:ln>
            <a:noFill/>
          </a:ln>
        </p:spPr>
        <p:txBody>
          <a:bodyPr anchorCtr="0" anchor="t" bIns="30475" lIns="60950" spcFirstLastPara="1" rIns="60950" wrap="square" tIns="30475">
            <a:normAutofit/>
          </a:bodyPr>
          <a:lstStyle>
            <a:lvl1pPr indent="-361950" lvl="0" marL="457200" marR="0" rtl="0" algn="l">
              <a:lnSpc>
                <a:spcPct val="10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9250" lvl="1" marL="914400" marR="0" rtl="0" algn="l">
              <a:lnSpc>
                <a:spcPct val="100000"/>
              </a:lnSpc>
              <a:spcBef>
                <a:spcPts val="4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2pPr>
            <a:lvl3pPr indent="-330200" lvl="2" marL="1371600" marR="0" rtl="0" algn="l">
              <a:lnSpc>
                <a:spcPct val="100000"/>
              </a:lnSpc>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3pPr>
            <a:lvl4pPr indent="-311150" lvl="3" marL="18288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4pPr>
            <a:lvl5pPr indent="-311150" lvl="4" marL="22860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5pPr>
            <a:lvl6pPr indent="-311150" lvl="5" marL="27432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6pPr>
            <a:lvl7pPr indent="-311150" lvl="6" marL="32004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7pPr>
            <a:lvl8pPr indent="-311150" lvl="7" marL="36576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8pPr>
            <a:lvl9pPr indent="-311150" lvl="8" marL="4114800" marR="0" rtl="0" algn="l">
              <a:lnSpc>
                <a:spcPct val="100000"/>
              </a:lnSpc>
              <a:spcBef>
                <a:spcPts val="300"/>
              </a:spcBef>
              <a:spcAft>
                <a:spcPts val="0"/>
              </a:spcAft>
              <a:buClr>
                <a:schemeClr val="dk1"/>
              </a:buClr>
              <a:buSzPts val="1300"/>
              <a:buFont typeface="Arial"/>
              <a:buChar char="•"/>
              <a:defRPr b="0" i="0" sz="1300" u="none" cap="none" strike="noStrike">
                <a:solidFill>
                  <a:schemeClr val="dk1"/>
                </a:solidFill>
                <a:latin typeface="Calibri"/>
                <a:ea typeface="Calibri"/>
                <a:cs typeface="Calibri"/>
                <a:sym typeface="Calibri"/>
              </a:defRPr>
            </a:lvl9pPr>
          </a:lstStyle>
          <a:p/>
        </p:txBody>
      </p:sp>
      <p:sp>
        <p:nvSpPr>
          <p:cNvPr id="156" name="Google Shape;156;p42"/>
          <p:cNvSpPr txBox="1"/>
          <p:nvPr>
            <p:ph idx="10" type="dt"/>
          </p:nvPr>
        </p:nvSpPr>
        <p:spPr>
          <a:xfrm>
            <a:off x="304800" y="4237567"/>
            <a:ext cx="1422300" cy="243300"/>
          </a:xfrm>
          <a:prstGeom prst="rect">
            <a:avLst/>
          </a:prstGeom>
          <a:noFill/>
          <a:ln>
            <a:noFill/>
          </a:ln>
        </p:spPr>
        <p:txBody>
          <a:bodyPr anchorCtr="0" anchor="ctr" bIns="30475" lIns="60950" spcFirstLastPara="1" rIns="60950" wrap="square" tIns="30475">
            <a:noAutofit/>
          </a:bodyPr>
          <a:lstStyle>
            <a:lvl1pPr lvl="0" marR="0" rtl="0" algn="l">
              <a:lnSpc>
                <a:spcPct val="100000"/>
              </a:lnSpc>
              <a:spcBef>
                <a:spcPts val="0"/>
              </a:spcBef>
              <a:spcAft>
                <a:spcPts val="0"/>
              </a:spcAft>
              <a:buClr>
                <a:srgbClr val="000000"/>
              </a:buClr>
              <a:buSzPts val="900"/>
              <a:buFont typeface="Arial"/>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9pPr>
          </a:lstStyle>
          <a:p/>
        </p:txBody>
      </p:sp>
      <p:sp>
        <p:nvSpPr>
          <p:cNvPr id="157" name="Google Shape;157;p42"/>
          <p:cNvSpPr txBox="1"/>
          <p:nvPr>
            <p:ph idx="11" type="ftr"/>
          </p:nvPr>
        </p:nvSpPr>
        <p:spPr>
          <a:xfrm>
            <a:off x="2082800" y="4237567"/>
            <a:ext cx="1930500" cy="243300"/>
          </a:xfrm>
          <a:prstGeom prst="rect">
            <a:avLst/>
          </a:prstGeom>
          <a:noFill/>
          <a:ln>
            <a:noFill/>
          </a:ln>
        </p:spPr>
        <p:txBody>
          <a:bodyPr anchorCtr="0" anchor="ctr" bIns="30475" lIns="60950" spcFirstLastPara="1" rIns="60950" wrap="square" tIns="30475">
            <a:noAutofit/>
          </a:bodyPr>
          <a:lstStyle>
            <a:lvl1pPr lvl="0" marR="0" rtl="0" algn="ctr">
              <a:lnSpc>
                <a:spcPct val="100000"/>
              </a:lnSpc>
              <a:spcBef>
                <a:spcPts val="0"/>
              </a:spcBef>
              <a:spcAft>
                <a:spcPts val="0"/>
              </a:spcAft>
              <a:buClr>
                <a:srgbClr val="000000"/>
              </a:buClr>
              <a:buSzPts val="900"/>
              <a:buFont typeface="Arial"/>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900"/>
              <a:buFont typeface="Arial"/>
              <a:buNone/>
              <a:defRPr b="0" i="0" sz="1200" u="none" cap="none" strike="noStrike">
                <a:solidFill>
                  <a:schemeClr val="dk1"/>
                </a:solidFill>
                <a:latin typeface="Calibri"/>
                <a:ea typeface="Calibri"/>
                <a:cs typeface="Calibri"/>
                <a:sym typeface="Calibri"/>
              </a:defRPr>
            </a:lvl9pPr>
          </a:lstStyle>
          <a:p/>
        </p:txBody>
      </p:sp>
      <p:sp>
        <p:nvSpPr>
          <p:cNvPr id="158" name="Google Shape;158;p42"/>
          <p:cNvSpPr txBox="1"/>
          <p:nvPr>
            <p:ph idx="12" type="sldNum"/>
          </p:nvPr>
        </p:nvSpPr>
        <p:spPr>
          <a:xfrm>
            <a:off x="4368800" y="4237567"/>
            <a:ext cx="1422300" cy="243300"/>
          </a:xfrm>
          <a:prstGeom prst="rect">
            <a:avLst/>
          </a:prstGeom>
          <a:noFill/>
          <a:ln>
            <a:noFill/>
          </a:ln>
        </p:spPr>
        <p:txBody>
          <a:bodyPr anchorCtr="0" anchor="ctr" bIns="30475" lIns="60950" spcFirstLastPara="1" rIns="60950" wrap="square" tIns="30475">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grpSp>
        <p:nvGrpSpPr>
          <p:cNvPr id="159" name="Google Shape;159;p42"/>
          <p:cNvGrpSpPr/>
          <p:nvPr/>
        </p:nvGrpSpPr>
        <p:grpSpPr>
          <a:xfrm>
            <a:off x="-759489" y="124460"/>
            <a:ext cx="13080441" cy="7546647"/>
            <a:chOff x="-1139176" y="186681"/>
            <a:chExt cx="19619680" cy="11319405"/>
          </a:xfrm>
        </p:grpSpPr>
        <p:grpSp>
          <p:nvGrpSpPr>
            <p:cNvPr id="160" name="Google Shape;160;p42"/>
            <p:cNvGrpSpPr/>
            <p:nvPr/>
          </p:nvGrpSpPr>
          <p:grpSpPr>
            <a:xfrm>
              <a:off x="-1139176" y="9673702"/>
              <a:ext cx="12831403" cy="1832384"/>
              <a:chOff x="0" y="0"/>
              <a:chExt cx="3379442" cy="482600"/>
            </a:xfrm>
          </p:grpSpPr>
          <p:sp>
            <p:nvSpPr>
              <p:cNvPr id="161" name="Google Shape;161;p4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62" name="Google Shape;162;p42"/>
              <p:cNvSpPr txBox="1"/>
              <p:nvPr/>
            </p:nvSpPr>
            <p:spPr>
              <a:xfrm>
                <a:off x="63500" y="6350"/>
                <a:ext cx="3252300" cy="412800"/>
              </a:xfrm>
              <a:prstGeom prst="rect">
                <a:avLst/>
              </a:prstGeom>
              <a:noFill/>
              <a:ln>
                <a:noFill/>
              </a:ln>
            </p:spPr>
            <p:txBody>
              <a:bodyPr anchorCtr="0" anchor="ctr" bIns="33875" lIns="33875" spcFirstLastPara="1" rIns="33875" wrap="square" tIns="33875">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163" name="Google Shape;163;p42"/>
            <p:cNvSpPr/>
            <p:nvPr/>
          </p:nvSpPr>
          <p:spPr>
            <a:xfrm rot="8959864">
              <a:off x="11683146" y="1234393"/>
              <a:ext cx="5708270" cy="5835591"/>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1">
                <a:alphaModFix amt="20000"/>
              </a:blip>
              <a:stretch>
                <a:fillRect b="0" l="0" r="0" t="0"/>
              </a:stretch>
            </a:blipFill>
            <a:ln>
              <a:noFill/>
            </a:ln>
          </p:spPr>
        </p:sp>
        <p:sp>
          <p:nvSpPr>
            <p:cNvPr id="164" name="Google Shape;164;p42"/>
            <p:cNvSpPr/>
            <p:nvPr/>
          </p:nvSpPr>
          <p:spPr>
            <a:xfrm>
              <a:off x="387774" y="187447"/>
              <a:ext cx="2646864" cy="3809531"/>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2">
                <a:alphaModFix/>
              </a:blip>
              <a:stretch>
                <a:fillRect b="-24590" l="0" r="0" t="-26023"/>
              </a:stretch>
            </a:blipFill>
            <a:ln>
              <a:noFill/>
            </a:ln>
          </p:spPr>
        </p:sp>
      </p:grpSp>
    </p:spTree>
  </p:cSld>
  <p:clrMap accent1="accent1" accent2="accent2" accent3="accent3" accent4="accent4" accent5="accent5" accent6="accent6" bg1="lt1" bg2="dk2" tx1="dk1" tx2="lt2" folHlink="folHlink" hlink="hlink"/>
  <p:sldLayoutIdLst>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4" name="Shape 234"/>
        <p:cNvGrpSpPr/>
        <p:nvPr/>
      </p:nvGrpSpPr>
      <p:grpSpPr>
        <a:xfrm>
          <a:off x="0" y="0"/>
          <a:ext cx="0" cy="0"/>
          <a:chOff x="0" y="0"/>
          <a:chExt cx="0" cy="0"/>
        </a:xfrm>
      </p:grpSpPr>
      <p:sp>
        <p:nvSpPr>
          <p:cNvPr id="235" name="Google Shape;235;p44"/>
          <p:cNvSpPr txBox="1"/>
          <p:nvPr>
            <p:ph type="title"/>
          </p:nvPr>
        </p:nvSpPr>
        <p:spPr>
          <a:xfrm>
            <a:off x="304800" y="183092"/>
            <a:ext cx="5486400" cy="762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36" name="Google Shape;236;p44"/>
          <p:cNvSpPr txBox="1"/>
          <p:nvPr>
            <p:ph idx="1" type="body"/>
          </p:nvPr>
        </p:nvSpPr>
        <p:spPr>
          <a:xfrm>
            <a:off x="304800" y="1066800"/>
            <a:ext cx="5486400" cy="3017309"/>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37" name="Google Shape;237;p44"/>
          <p:cNvSpPr txBox="1"/>
          <p:nvPr>
            <p:ph idx="10" type="dt"/>
          </p:nvPr>
        </p:nvSpPr>
        <p:spPr>
          <a:xfrm>
            <a:off x="304800" y="4237567"/>
            <a:ext cx="1422400" cy="243417"/>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00"/>
              <a:buFont typeface="Calibri"/>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238" name="Google Shape;238;p44"/>
          <p:cNvSpPr txBox="1"/>
          <p:nvPr>
            <p:ph idx="11" type="ftr"/>
          </p:nvPr>
        </p:nvSpPr>
        <p:spPr>
          <a:xfrm>
            <a:off x="2082800" y="4237567"/>
            <a:ext cx="1930400" cy="243417"/>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00"/>
              <a:buFont typeface="Calibri"/>
              <a:buNone/>
              <a:defRPr b="0" i="0" sz="8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239" name="Google Shape;239;p44"/>
          <p:cNvSpPr txBox="1"/>
          <p:nvPr>
            <p:ph idx="12" type="sldNum"/>
          </p:nvPr>
        </p:nvSpPr>
        <p:spPr>
          <a:xfrm>
            <a:off x="4368800" y="4237567"/>
            <a:ext cx="1422400" cy="243417"/>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800"/>
              <a:buFont typeface="Calibri"/>
              <a:buNone/>
              <a:defRPr b="0" i="0" sz="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6.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pn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5.xml"/><Relationship Id="rId3" Type="http://schemas.openxmlformats.org/officeDocument/2006/relationships/image" Target="../media/image11.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6.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comments" Target="../comments/commen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grpSp>
        <p:nvGrpSpPr>
          <p:cNvPr id="301" name="Google Shape;301;p1"/>
          <p:cNvGrpSpPr/>
          <p:nvPr/>
        </p:nvGrpSpPr>
        <p:grpSpPr>
          <a:xfrm>
            <a:off x="-2289603" y="-1616358"/>
            <a:ext cx="15218217" cy="2444966"/>
            <a:chOff x="0" y="0"/>
            <a:chExt cx="5660972" cy="909494"/>
          </a:xfrm>
        </p:grpSpPr>
        <p:sp>
          <p:nvSpPr>
            <p:cNvPr id="302" name="Google Shape;302;p1"/>
            <p:cNvSpPr/>
            <p:nvPr/>
          </p:nvSpPr>
          <p:spPr>
            <a:xfrm>
              <a:off x="0" y="0"/>
              <a:ext cx="5660972" cy="909494"/>
            </a:xfrm>
            <a:custGeom>
              <a:rect b="b" l="l" r="r" t="t"/>
              <a:pathLst>
                <a:path extrusionOk="0" h="909494" w="5660972">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03" name="Google Shape;303;p1"/>
            <p:cNvSpPr txBox="1"/>
            <p:nvPr/>
          </p:nvSpPr>
          <p:spPr>
            <a:xfrm>
              <a:off x="63500" y="6350"/>
              <a:ext cx="5533971" cy="839644"/>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rgbClr val="000000"/>
                </a:solidFill>
                <a:latin typeface="Calibri"/>
                <a:ea typeface="Calibri"/>
                <a:cs typeface="Calibri"/>
                <a:sym typeface="Calibri"/>
              </a:endParaRPr>
            </a:p>
          </p:txBody>
        </p:sp>
      </p:grpSp>
      <p:sp>
        <p:nvSpPr>
          <p:cNvPr id="304" name="Google Shape;304;p1"/>
          <p:cNvSpPr/>
          <p:nvPr/>
        </p:nvSpPr>
        <p:spPr>
          <a:xfrm rot="-9425734">
            <a:off x="5590002" y="317066"/>
            <a:ext cx="5841145" cy="5971431"/>
          </a:xfrm>
          <a:custGeom>
            <a:rect b="b" l="l" r="r" t="t"/>
            <a:pathLst>
              <a:path extrusionOk="0" h="8957146" w="8761717">
                <a:moveTo>
                  <a:pt x="0" y="0"/>
                </a:moveTo>
                <a:lnTo>
                  <a:pt x="8761717" y="0"/>
                </a:lnTo>
                <a:lnTo>
                  <a:pt x="8761717" y="8957145"/>
                </a:lnTo>
                <a:lnTo>
                  <a:pt x="0" y="8957145"/>
                </a:lnTo>
                <a:lnTo>
                  <a:pt x="0" y="0"/>
                </a:lnTo>
                <a:close/>
              </a:path>
            </a:pathLst>
          </a:custGeom>
          <a:blipFill rotWithShape="1">
            <a:blip r:embed="rId3">
              <a:alphaModFix amt="10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05" name="Google Shape;305;p1"/>
          <p:cNvSpPr/>
          <p:nvPr/>
        </p:nvSpPr>
        <p:spPr>
          <a:xfrm rot="4876606">
            <a:off x="-1754011" y="5151047"/>
            <a:ext cx="3142773" cy="3212872"/>
          </a:xfrm>
          <a:custGeom>
            <a:rect b="b" l="l" r="r" t="t"/>
            <a:pathLst>
              <a:path extrusionOk="0" h="4819308" w="4714159">
                <a:moveTo>
                  <a:pt x="0" y="0"/>
                </a:moveTo>
                <a:lnTo>
                  <a:pt x="4714159" y="0"/>
                </a:lnTo>
                <a:lnTo>
                  <a:pt x="4714159" y="4819308"/>
                </a:lnTo>
                <a:lnTo>
                  <a:pt x="0" y="4819308"/>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06" name="Google Shape;306;p1"/>
          <p:cNvSpPr/>
          <p:nvPr/>
        </p:nvSpPr>
        <p:spPr>
          <a:xfrm>
            <a:off x="7904815" y="1146606"/>
            <a:ext cx="3303579" cy="4754714"/>
          </a:xfrm>
          <a:custGeom>
            <a:rect b="b" l="l" r="r" t="t"/>
            <a:pathLst>
              <a:path extrusionOk="0" h="7132071" w="4955368">
                <a:moveTo>
                  <a:pt x="0" y="0"/>
                </a:moveTo>
                <a:lnTo>
                  <a:pt x="4955368" y="0"/>
                </a:lnTo>
                <a:lnTo>
                  <a:pt x="4955368" y="7132071"/>
                </a:lnTo>
                <a:lnTo>
                  <a:pt x="0" y="7132071"/>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307" name="Google Shape;307;p1"/>
          <p:cNvGrpSpPr/>
          <p:nvPr/>
        </p:nvGrpSpPr>
        <p:grpSpPr>
          <a:xfrm>
            <a:off x="-636714" y="6327324"/>
            <a:ext cx="13847159" cy="1487581"/>
            <a:chOff x="0" y="0"/>
            <a:chExt cx="9609927" cy="1032381"/>
          </a:xfrm>
        </p:grpSpPr>
        <p:sp>
          <p:nvSpPr>
            <p:cNvPr id="308" name="Google Shape;308;p1"/>
            <p:cNvSpPr/>
            <p:nvPr/>
          </p:nvSpPr>
          <p:spPr>
            <a:xfrm>
              <a:off x="0" y="0"/>
              <a:ext cx="9609927" cy="1032381"/>
            </a:xfrm>
            <a:custGeom>
              <a:rect b="b" l="l" r="r" t="t"/>
              <a:pathLst>
                <a:path extrusionOk="0" h="1032381" w="9609927">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09" name="Google Shape;309;p1"/>
            <p:cNvSpPr txBox="1"/>
            <p:nvPr/>
          </p:nvSpPr>
          <p:spPr>
            <a:xfrm>
              <a:off x="63500" y="6350"/>
              <a:ext cx="9482927" cy="962531"/>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rgbClr val="000000"/>
                </a:solidFill>
                <a:latin typeface="Calibri"/>
                <a:ea typeface="Calibri"/>
                <a:cs typeface="Calibri"/>
                <a:sym typeface="Calibri"/>
              </a:endParaRPr>
            </a:p>
          </p:txBody>
        </p:sp>
      </p:grpSp>
      <p:sp>
        <p:nvSpPr>
          <p:cNvPr id="310" name="Google Shape;310;p1"/>
          <p:cNvSpPr/>
          <p:nvPr/>
        </p:nvSpPr>
        <p:spPr>
          <a:xfrm>
            <a:off x="1643550" y="1146606"/>
            <a:ext cx="1306018" cy="1055944"/>
          </a:xfrm>
          <a:custGeom>
            <a:rect b="b" l="l" r="r" t="t"/>
            <a:pathLst>
              <a:path extrusionOk="0" h="1625393" w="1959027">
                <a:moveTo>
                  <a:pt x="0" y="0"/>
                </a:moveTo>
                <a:lnTo>
                  <a:pt x="1959027" y="0"/>
                </a:lnTo>
                <a:lnTo>
                  <a:pt x="1959027" y="1625394"/>
                </a:lnTo>
                <a:lnTo>
                  <a:pt x="0" y="1625394"/>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11" name="Google Shape;311;p1"/>
          <p:cNvSpPr/>
          <p:nvPr/>
        </p:nvSpPr>
        <p:spPr>
          <a:xfrm>
            <a:off x="4754990" y="1193650"/>
            <a:ext cx="1129028" cy="1278851"/>
          </a:xfrm>
          <a:custGeom>
            <a:rect b="b" l="l" r="r" t="t"/>
            <a:pathLst>
              <a:path extrusionOk="0" h="1918277" w="1693542">
                <a:moveTo>
                  <a:pt x="0" y="0"/>
                </a:moveTo>
                <a:lnTo>
                  <a:pt x="1693542" y="0"/>
                </a:lnTo>
                <a:lnTo>
                  <a:pt x="1693542" y="1918277"/>
                </a:lnTo>
                <a:lnTo>
                  <a:pt x="0" y="1918277"/>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12" name="Google Shape;312;p1"/>
          <p:cNvSpPr txBox="1"/>
          <p:nvPr/>
        </p:nvSpPr>
        <p:spPr>
          <a:xfrm>
            <a:off x="292204" y="2451090"/>
            <a:ext cx="7360000" cy="3995325"/>
          </a:xfrm>
          <a:prstGeom prst="rect">
            <a:avLst/>
          </a:prstGeom>
          <a:noFill/>
          <a:ln>
            <a:noFill/>
          </a:ln>
        </p:spPr>
        <p:txBody>
          <a:bodyPr anchorCtr="0" anchor="t" bIns="0" lIns="0" spcFirstLastPara="1" rIns="0" wrap="square" tIns="0">
            <a:spAutoFit/>
          </a:bodyPr>
          <a:lstStyle/>
          <a:p>
            <a:pPr indent="0" lvl="0" marL="0" marR="0" rtl="0" algn="ctr">
              <a:lnSpc>
                <a:spcPct val="94993"/>
              </a:lnSpc>
              <a:spcBef>
                <a:spcPts val="0"/>
              </a:spcBef>
              <a:spcAft>
                <a:spcPts val="0"/>
              </a:spcAft>
              <a:buClr>
                <a:srgbClr val="000000"/>
              </a:buClr>
              <a:buSzPts val="3200"/>
              <a:buFont typeface="Arial"/>
              <a:buNone/>
            </a:pPr>
            <a:r>
              <a:rPr b="1" i="0" lang="en-US" sz="3200" u="none" cap="none" strike="noStrike">
                <a:solidFill>
                  <a:srgbClr val="462DD4"/>
                </a:solidFill>
                <a:latin typeface="Arial"/>
                <a:ea typeface="Arial"/>
                <a:cs typeface="Arial"/>
                <a:sym typeface="Arial"/>
              </a:rPr>
              <a:t>TRAINING OF CORE TRAINERS FOR CPG MANAGEMENT OF BIPOLAR DISORDER (SECOND EDITION)</a:t>
            </a:r>
            <a:endParaRPr b="0" i="0" sz="1400" u="none" cap="none" strike="noStrike">
              <a:solidFill>
                <a:srgbClr val="000000"/>
              </a:solidFill>
              <a:latin typeface="Arial"/>
              <a:ea typeface="Arial"/>
              <a:cs typeface="Arial"/>
              <a:sym typeface="Arial"/>
            </a:endParaRPr>
          </a:p>
          <a:p>
            <a:pPr indent="0" lvl="0" marL="0" marR="0" rtl="0" algn="ctr">
              <a:lnSpc>
                <a:spcPct val="94993"/>
              </a:lnSpc>
              <a:spcBef>
                <a:spcPts val="0"/>
              </a:spcBef>
              <a:spcAft>
                <a:spcPts val="0"/>
              </a:spcAft>
              <a:buClr>
                <a:srgbClr val="000000"/>
              </a:buClr>
              <a:buSzPts val="2400"/>
              <a:buFont typeface="Arial"/>
              <a:buNone/>
            </a:pPr>
            <a:r>
              <a:t/>
            </a:r>
            <a:endParaRPr b="1" i="0" sz="2400" u="none" cap="none" strike="noStrike">
              <a:solidFill>
                <a:srgbClr val="462DD4"/>
              </a:solidFill>
              <a:latin typeface="Arial"/>
              <a:ea typeface="Arial"/>
              <a:cs typeface="Arial"/>
              <a:sym typeface="Arial"/>
            </a:endParaRPr>
          </a:p>
          <a:p>
            <a:pPr indent="0" lvl="0" marL="0" marR="0" rtl="0" algn="ctr">
              <a:lnSpc>
                <a:spcPct val="94993"/>
              </a:lnSpc>
              <a:spcBef>
                <a:spcPts val="0"/>
              </a:spcBef>
              <a:spcAft>
                <a:spcPts val="0"/>
              </a:spcAft>
              <a:buClr>
                <a:srgbClr val="000000"/>
              </a:buClr>
              <a:buSzPts val="2400"/>
              <a:buFont typeface="Arial"/>
              <a:buNone/>
            </a:pPr>
            <a:r>
              <a:rPr b="1" i="0" lang="en-US" sz="2400" u="none" cap="none" strike="noStrike">
                <a:solidFill>
                  <a:srgbClr val="462DD4"/>
                </a:solidFill>
                <a:latin typeface="Arial"/>
                <a:ea typeface="Arial"/>
                <a:cs typeface="Arial"/>
                <a:sym typeface="Arial"/>
              </a:rPr>
              <a:t>PHARMACOTHERAPY</a:t>
            </a:r>
            <a:endParaRPr b="0" i="0" sz="1400" u="none" cap="none" strike="noStrike">
              <a:solidFill>
                <a:srgbClr val="000000"/>
              </a:solidFill>
              <a:latin typeface="Arial"/>
              <a:ea typeface="Arial"/>
              <a:cs typeface="Arial"/>
              <a:sym typeface="Arial"/>
            </a:endParaRPr>
          </a:p>
          <a:p>
            <a:pPr indent="0" lvl="0" marL="0" marR="0" rtl="0" algn="ctr">
              <a:lnSpc>
                <a:spcPct val="94993"/>
              </a:lnSpc>
              <a:spcBef>
                <a:spcPts val="0"/>
              </a:spcBef>
              <a:spcAft>
                <a:spcPts val="0"/>
              </a:spcAft>
              <a:buClr>
                <a:srgbClr val="000000"/>
              </a:buClr>
              <a:buSzPts val="2400"/>
              <a:buFont typeface="Arial"/>
              <a:buNone/>
            </a:pPr>
            <a:r>
              <a:rPr b="1" i="0" lang="en-US" sz="2400" u="none" cap="none" strike="noStrike">
                <a:solidFill>
                  <a:srgbClr val="462DD4"/>
                </a:solidFill>
                <a:latin typeface="Arial"/>
                <a:ea typeface="Arial"/>
                <a:cs typeface="Arial"/>
                <a:sym typeface="Arial"/>
              </a:rPr>
              <a:t> SPECIFIERS AND MAINTENANCE PHASE</a:t>
            </a:r>
            <a:endParaRPr b="1" i="0" sz="2400" u="none" cap="none" strike="noStrike">
              <a:solidFill>
                <a:srgbClr val="462DD4"/>
              </a:solidFill>
              <a:latin typeface="Arial"/>
              <a:ea typeface="Arial"/>
              <a:cs typeface="Arial"/>
              <a:sym typeface="Arial"/>
            </a:endParaRPr>
          </a:p>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chemeClr val="dk1"/>
                </a:solidFill>
                <a:latin typeface="Arial"/>
                <a:ea typeface="Arial"/>
                <a:cs typeface="Arial"/>
                <a:sym typeface="Arial"/>
              </a:rPr>
              <a:t>Dr. Choy </a:t>
            </a:r>
            <a:r>
              <a:rPr b="1" i="0" lang="en-US" sz="1800" u="none" cap="none" strike="noStrike">
                <a:solidFill>
                  <a:srgbClr val="000000"/>
                </a:solidFill>
                <a:latin typeface="Arial"/>
                <a:ea typeface="Arial"/>
                <a:cs typeface="Arial"/>
                <a:sym typeface="Arial"/>
              </a:rPr>
              <a:t>Seng Kit</a:t>
            </a:r>
            <a:r>
              <a:rPr b="1" i="0" lang="en-US" sz="18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Consultant Psychiatrist, Hospital Universiti Tunku Abdul Rahman </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&amp;</a:t>
            </a:r>
            <a:endParaRPr b="0" i="0" sz="1400" u="none" cap="none" strike="noStrike">
              <a:solidFill>
                <a:srgbClr val="000000"/>
              </a:solidFill>
              <a:latin typeface="Arial"/>
              <a:ea typeface="Arial"/>
              <a:cs typeface="Arial"/>
              <a:sym typeface="Arial"/>
            </a:endParaRPr>
          </a:p>
          <a:p>
            <a:pPr indent="0" lvl="0" marL="0" marR="0" rtl="0" algn="ctr">
              <a:lnSpc>
                <a:spcPct val="94993"/>
              </a:lnSpc>
              <a:spcBef>
                <a:spcPts val="0"/>
              </a:spcBef>
              <a:spcAft>
                <a:spcPts val="0"/>
              </a:spcAft>
              <a:buClr>
                <a:srgbClr val="000000"/>
              </a:buClr>
              <a:buSzPts val="2000"/>
              <a:buFont typeface="Arial"/>
              <a:buNone/>
            </a:pPr>
            <a:r>
              <a:rPr b="1" i="0" lang="en-US" sz="2000" u="none" cap="none" strike="noStrike">
                <a:solidFill>
                  <a:srgbClr val="000000"/>
                </a:solidFill>
                <a:latin typeface="Arial"/>
                <a:ea typeface="Arial"/>
                <a:cs typeface="Arial"/>
                <a:sym typeface="Arial"/>
              </a:rPr>
              <a:t>Pn. Siti Salwani</a:t>
            </a:r>
            <a:endParaRPr b="1" i="0" sz="2000" u="none" cap="none" strike="noStrike">
              <a:solidFill>
                <a:srgbClr val="000000"/>
              </a:solidFill>
              <a:latin typeface="Arial"/>
              <a:ea typeface="Arial"/>
              <a:cs typeface="Arial"/>
              <a:sym typeface="Arial"/>
            </a:endParaRPr>
          </a:p>
          <a:p>
            <a:pPr indent="0" lvl="0" marL="0" marR="0" rtl="0" algn="ctr">
              <a:lnSpc>
                <a:spcPct val="107000"/>
              </a:lnSpc>
              <a:spcBef>
                <a:spcPts val="0"/>
              </a:spcBef>
              <a:spcAft>
                <a:spcPts val="800"/>
              </a:spcAft>
              <a:buClr>
                <a:srgbClr val="000000"/>
              </a:buClr>
              <a:buSzPts val="1800"/>
              <a:buFont typeface="Arial"/>
              <a:buNone/>
            </a:pPr>
            <a:r>
              <a:rPr b="0" i="0" lang="en-US" sz="1800" u="none" cap="none" strike="noStrike">
                <a:solidFill>
                  <a:schemeClr val="dk1"/>
                </a:solidFill>
                <a:latin typeface="Arial"/>
                <a:ea typeface="Arial"/>
                <a:cs typeface="Arial"/>
                <a:sym typeface="Arial"/>
              </a:rPr>
              <a:t>Pharmacist, Hospital Putrajaya</a:t>
            </a:r>
            <a:endParaRPr b="1" i="0" sz="3289" u="none" cap="none" strike="noStrike">
              <a:solidFill>
                <a:srgbClr val="462DD4"/>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10"/>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nvGrpSpPr>
          <p:cNvPr id="432" name="Google Shape;432;p10"/>
          <p:cNvGrpSpPr/>
          <p:nvPr/>
        </p:nvGrpSpPr>
        <p:grpSpPr>
          <a:xfrm>
            <a:off x="-717409" y="6252872"/>
            <a:ext cx="8554213" cy="1221581"/>
            <a:chOff x="0" y="0"/>
            <a:chExt cx="3379442" cy="482600"/>
          </a:xfrm>
        </p:grpSpPr>
        <p:sp>
          <p:nvSpPr>
            <p:cNvPr id="433" name="Google Shape;433;p10"/>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434" name="Google Shape;434;p10"/>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35" name="Google Shape;435;p10"/>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436" name="Google Shape;436;p10"/>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37" name="Google Shape;437;p10"/>
          <p:cNvSpPr txBox="1"/>
          <p:nvPr/>
        </p:nvSpPr>
        <p:spPr>
          <a:xfrm>
            <a:off x="2497987" y="240942"/>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Calibri"/>
              <a:buNone/>
            </a:pPr>
            <a:r>
              <a:rPr b="1" i="0" lang="en-US" sz="4000" u="none" cap="none" strike="noStrike">
                <a:solidFill>
                  <a:schemeClr val="dk1"/>
                </a:solidFill>
                <a:latin typeface="Calibri"/>
                <a:ea typeface="Calibri"/>
                <a:cs typeface="Calibri"/>
                <a:sym typeface="Calibri"/>
              </a:rPr>
              <a:t>MIXED FEATURES</a:t>
            </a:r>
            <a:endParaRPr b="0" i="0" sz="1400" u="none" cap="none" strike="noStrike">
              <a:solidFill>
                <a:srgbClr val="000000"/>
              </a:solidFill>
              <a:latin typeface="Arial"/>
              <a:ea typeface="Arial"/>
              <a:cs typeface="Arial"/>
              <a:sym typeface="Arial"/>
            </a:endParaRPr>
          </a:p>
        </p:txBody>
      </p:sp>
      <p:sp>
        <p:nvSpPr>
          <p:cNvPr id="438" name="Google Shape;438;p10"/>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439" name="Google Shape;439;p10"/>
          <p:cNvSpPr txBox="1"/>
          <p:nvPr/>
        </p:nvSpPr>
        <p:spPr>
          <a:xfrm>
            <a:off x="2078409" y="971333"/>
            <a:ext cx="9210078" cy="4495717"/>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A post-hoc analysis of three RCTs on acute bipolar depression with concurrent manic symptoms compared the effectiveness of cariprazine (1.5 mg and 3 mg) vs placebo at six weeks and showed that the former had:</a:t>
            </a:r>
            <a:r>
              <a:rPr b="0" baseline="30000" i="0" lang="en-US" sz="2000" u="none" cap="none" strike="noStrike">
                <a:solidFill>
                  <a:srgbClr val="000000"/>
                </a:solidFill>
                <a:latin typeface="Arial"/>
                <a:ea typeface="Arial"/>
                <a:cs typeface="Arial"/>
                <a:sym typeface="Arial"/>
              </a:rPr>
              <a:t>44, level I</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significantly more improvement of MADRS total score, CGI-S and HAM-D scores</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significantly higher response and remission rates</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NS improvement of YMRS total score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A 6-week placebo-controlled RCT on adults with bipolar depression demonstrated that 42 mg of lumateperone, another new AAP, in those with mixed features had:</a:t>
            </a:r>
            <a:r>
              <a:rPr b="0" baseline="30000" i="0" lang="en-US" sz="2000" u="none" cap="none" strike="noStrike">
                <a:solidFill>
                  <a:srgbClr val="000000"/>
                </a:solidFill>
                <a:latin typeface="Arial"/>
                <a:ea typeface="Arial"/>
                <a:cs typeface="Arial"/>
                <a:sym typeface="Arial"/>
              </a:rPr>
              <a:t>45, level I</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significantly reduced MADRS total scores (LSMD= -4.4, 95% Cl -7.26 to -1.52)</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significantly reduced CGI-S-Bipolar Version-Severity (CGI-BP-S) total scores (LSMD = -0.7, 95% Cl -1.43 to -0.05)</a:t>
            </a:r>
            <a:endParaRPr b="0" i="0" sz="1400" u="none" cap="none" strike="noStrike">
              <a:solidFill>
                <a:srgbClr val="000000"/>
              </a:solidFill>
              <a:latin typeface="Arial"/>
              <a:ea typeface="Arial"/>
              <a:cs typeface="Arial"/>
              <a:sym typeface="Arial"/>
            </a:endParaRPr>
          </a:p>
          <a:p>
            <a:pPr indent="-342900" lvl="1" marL="342900" marR="0" rtl="0" algn="just">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higher AEs of somnolence and postural dizziness but no difference in manic switch</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p:txBody>
      </p:sp>
      <p:sp>
        <p:nvSpPr>
          <p:cNvPr id="440" name="Google Shape;440;p10"/>
          <p:cNvSpPr txBox="1"/>
          <p:nvPr>
            <p:ph type="title"/>
          </p:nvPr>
        </p:nvSpPr>
        <p:spPr>
          <a:xfrm>
            <a:off x="7480342" y="6051997"/>
            <a:ext cx="10363200" cy="1362075"/>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1400"/>
              <a:buFont typeface="Calibri"/>
              <a:buNone/>
            </a:pPr>
            <a:r>
              <a:rPr b="0" lang="en-US" sz="1400" cap="none"/>
              <a:t>44. Mcintyre RS, Suppes T, Earley W, Et Al. 2020;25(4):502-10.</a:t>
            </a:r>
            <a:br>
              <a:rPr b="0" lang="en-US" sz="1400" cap="none"/>
            </a:br>
            <a:r>
              <a:rPr b="0" lang="en-US" sz="1400" cap="none"/>
              <a:t>45. Mcintyre RS, Durgam S, Huo J, Et Al. 2023;84(3</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12"/>
          <p:cNvSpPr/>
          <p:nvPr/>
        </p:nvSpPr>
        <p:spPr>
          <a:xfrm rot="93030">
            <a:off x="484035" y="-29072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446" name="Google Shape;446;p1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nvGrpSpPr>
          <p:cNvPr id="447" name="Google Shape;447;p12"/>
          <p:cNvGrpSpPr/>
          <p:nvPr/>
        </p:nvGrpSpPr>
        <p:grpSpPr>
          <a:xfrm>
            <a:off x="-759451" y="6449135"/>
            <a:ext cx="8554213" cy="1221581"/>
            <a:chOff x="0" y="0"/>
            <a:chExt cx="3379442" cy="482600"/>
          </a:xfrm>
        </p:grpSpPr>
        <p:sp>
          <p:nvSpPr>
            <p:cNvPr id="448" name="Google Shape;448;p1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449" name="Google Shape;449;p1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50" name="Google Shape;450;p12"/>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451" name="Google Shape;451;p12"/>
          <p:cNvSpPr txBox="1"/>
          <p:nvPr/>
        </p:nvSpPr>
        <p:spPr>
          <a:xfrm>
            <a:off x="2590800" y="102785"/>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Calibri"/>
              <a:buNone/>
            </a:pPr>
            <a:r>
              <a:rPr b="1" i="0" lang="en-US" sz="4000" u="none" cap="none" strike="noStrike">
                <a:solidFill>
                  <a:schemeClr val="dk1"/>
                </a:solidFill>
                <a:latin typeface="Calibri"/>
                <a:ea typeface="Calibri"/>
                <a:cs typeface="Calibri"/>
                <a:sym typeface="Calibri"/>
              </a:rPr>
              <a:t>MIXED FEATURES</a:t>
            </a:r>
            <a:endParaRPr b="0" i="0" sz="1400" u="none" cap="none" strike="noStrike">
              <a:solidFill>
                <a:srgbClr val="000000"/>
              </a:solidFill>
              <a:latin typeface="Arial"/>
              <a:ea typeface="Arial"/>
              <a:cs typeface="Arial"/>
              <a:sym typeface="Arial"/>
            </a:endParaRPr>
          </a:p>
        </p:txBody>
      </p:sp>
      <p:sp>
        <p:nvSpPr>
          <p:cNvPr id="452" name="Google Shape;452;p12"/>
          <p:cNvSpPr txBox="1"/>
          <p:nvPr/>
        </p:nvSpPr>
        <p:spPr>
          <a:xfrm>
            <a:off x="-1274825" y="6502518"/>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453" name="Google Shape;453;p12"/>
          <p:cNvSpPr txBox="1"/>
          <p:nvPr/>
        </p:nvSpPr>
        <p:spPr>
          <a:xfrm>
            <a:off x="749426" y="986494"/>
            <a:ext cx="10917936" cy="4946505"/>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Arial"/>
                <a:ea typeface="Arial"/>
                <a:cs typeface="Arial"/>
                <a:sym typeface="Arial"/>
              </a:rPr>
              <a:t>The summary of the 2021 CANMAT guidelines for the management of BD patients with mixed presentations is shown in the table below:</a:t>
            </a:r>
            <a:r>
              <a:rPr b="0" baseline="30000" i="0" lang="en-US" sz="2400" u="none" cap="none" strike="noStrike">
                <a:solidFill>
                  <a:schemeClr val="dk1"/>
                </a:solidFill>
                <a:latin typeface="Arial"/>
                <a:ea typeface="Arial"/>
                <a:cs typeface="Arial"/>
                <a:sym typeface="Arial"/>
              </a:rPr>
              <a:t>42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454" name="Google Shape;454;p12"/>
          <p:cNvPicPr preferRelativeResize="0"/>
          <p:nvPr/>
        </p:nvPicPr>
        <p:blipFill rotWithShape="1">
          <a:blip r:embed="rId4">
            <a:alphaModFix/>
          </a:blip>
          <a:srcRect b="0" l="0" r="0" t="0"/>
          <a:stretch/>
        </p:blipFill>
        <p:spPr>
          <a:xfrm>
            <a:off x="1028928" y="1848023"/>
            <a:ext cx="10546994" cy="4423118"/>
          </a:xfrm>
          <a:prstGeom prst="rect">
            <a:avLst/>
          </a:prstGeom>
          <a:noFill/>
          <a:ln>
            <a:noFill/>
          </a:ln>
        </p:spPr>
      </p:pic>
      <p:sp>
        <p:nvSpPr>
          <p:cNvPr id="455" name="Google Shape;455;p12"/>
          <p:cNvSpPr txBox="1"/>
          <p:nvPr/>
        </p:nvSpPr>
        <p:spPr>
          <a:xfrm>
            <a:off x="7264399" y="6271141"/>
            <a:ext cx="492760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Calibri"/>
                <a:ea typeface="Calibri"/>
                <a:cs typeface="Calibri"/>
                <a:sym typeface="Calibri"/>
              </a:rPr>
              <a:t>42. Yatham LN, Chakrabarty T, Bond DJ, et al 2021;23(8):767-88.</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13"/>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461" name="Google Shape;461;p13"/>
          <p:cNvGrpSpPr/>
          <p:nvPr/>
        </p:nvGrpSpPr>
        <p:grpSpPr>
          <a:xfrm>
            <a:off x="-717409" y="6252872"/>
            <a:ext cx="8554213" cy="1221581"/>
            <a:chOff x="0" y="0"/>
            <a:chExt cx="3379442" cy="482600"/>
          </a:xfrm>
        </p:grpSpPr>
        <p:sp>
          <p:nvSpPr>
            <p:cNvPr id="462" name="Google Shape;462;p13"/>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63" name="Google Shape;463;p13"/>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64" name="Google Shape;464;p13"/>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65" name="Google Shape;465;p13"/>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66" name="Google Shape;466;p13"/>
          <p:cNvSpPr txBox="1"/>
          <p:nvPr/>
        </p:nvSpPr>
        <p:spPr>
          <a:xfrm>
            <a:off x="2760746" y="2545291"/>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ANXIOUS DISTRESS</a:t>
            </a:r>
            <a:endParaRPr b="1" i="0" sz="4000" u="none" cap="none" strike="noStrike">
              <a:solidFill>
                <a:schemeClr val="dk1"/>
              </a:solidFill>
              <a:latin typeface="Arial"/>
              <a:ea typeface="Arial"/>
              <a:cs typeface="Arial"/>
              <a:sym typeface="Arial"/>
            </a:endParaRPr>
          </a:p>
        </p:txBody>
      </p:sp>
      <p:sp>
        <p:nvSpPr>
          <p:cNvPr id="467" name="Google Shape;467;p13"/>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14"/>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473" name="Google Shape;473;p14"/>
          <p:cNvGrpSpPr/>
          <p:nvPr/>
        </p:nvGrpSpPr>
        <p:grpSpPr>
          <a:xfrm>
            <a:off x="-717409" y="6252872"/>
            <a:ext cx="8554213" cy="1221581"/>
            <a:chOff x="0" y="0"/>
            <a:chExt cx="3379442" cy="482600"/>
          </a:xfrm>
        </p:grpSpPr>
        <p:sp>
          <p:nvSpPr>
            <p:cNvPr id="474" name="Google Shape;474;p14"/>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75" name="Google Shape;475;p14"/>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76" name="Google Shape;476;p14"/>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77" name="Google Shape;477;p14"/>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78" name="Google Shape;478;p14"/>
          <p:cNvSpPr txBox="1"/>
          <p:nvPr/>
        </p:nvSpPr>
        <p:spPr>
          <a:xfrm>
            <a:off x="2487477" y="620567"/>
            <a:ext cx="92097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ANXIOUS DISTRESS</a:t>
            </a:r>
            <a:endParaRPr b="1" i="0" sz="4000" u="none" cap="none" strike="noStrike">
              <a:solidFill>
                <a:schemeClr val="dk1"/>
              </a:solidFill>
              <a:latin typeface="Arial"/>
              <a:ea typeface="Arial"/>
              <a:cs typeface="Arial"/>
              <a:sym typeface="Arial"/>
            </a:endParaRPr>
          </a:p>
        </p:txBody>
      </p:sp>
      <p:sp>
        <p:nvSpPr>
          <p:cNvPr id="479" name="Google Shape;479;p14"/>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480" name="Google Shape;480;p14"/>
          <p:cNvSpPr txBox="1"/>
          <p:nvPr/>
        </p:nvSpPr>
        <p:spPr>
          <a:xfrm>
            <a:off x="2236065" y="1520349"/>
            <a:ext cx="9209701" cy="4525963"/>
          </a:xfrm>
          <a:prstGeom prst="rect">
            <a:avLst/>
          </a:prstGeom>
          <a:noFill/>
          <a:ln>
            <a:noFill/>
          </a:ln>
        </p:spPr>
        <p:txBody>
          <a:bodyPr anchorCtr="0" anchor="t" bIns="45700" lIns="91425" spcFirstLastPara="1" rIns="91425" wrap="square" tIns="45700">
            <a:normAutofit/>
          </a:bodyPr>
          <a:lstStyle/>
          <a:p>
            <a:pPr indent="-342900" lvl="0" marL="342900" marR="0" rtl="0" algn="just">
              <a:lnSpc>
                <a:spcPct val="100000"/>
              </a:lnSpc>
              <a:spcBef>
                <a:spcPts val="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Anxious distress is common in BD but often under-recognised by clinicians. </a:t>
            </a:r>
            <a:endParaRPr b="0" i="0" sz="1400" u="none" cap="none" strike="noStrike">
              <a:solidFill>
                <a:srgbClr val="000000"/>
              </a:solidFill>
              <a:latin typeface="Arial"/>
              <a:ea typeface="Arial"/>
              <a:cs typeface="Arial"/>
              <a:sym typeface="Arial"/>
            </a:endParaRPr>
          </a:p>
          <a:p>
            <a:pPr indent="-165100" lvl="0" marL="342900" marR="0" rtl="0" algn="just">
              <a:lnSpc>
                <a:spcPct val="100000"/>
              </a:lnSpc>
              <a:spcBef>
                <a:spcPts val="560"/>
              </a:spcBef>
              <a:spcAft>
                <a:spcPts val="0"/>
              </a:spcAft>
              <a:buClr>
                <a:schemeClr val="dk1"/>
              </a:buClr>
              <a:buSzPts val="2800"/>
              <a:buFont typeface="Arial"/>
              <a:buNone/>
            </a:pPr>
            <a:r>
              <a:t/>
            </a:r>
            <a:endParaRPr b="0" i="0" sz="2800" u="none" cap="none" strike="noStrike">
              <a:solidFill>
                <a:srgbClr val="000000"/>
              </a:solidFill>
              <a:latin typeface="Arial"/>
              <a:ea typeface="Arial"/>
              <a:cs typeface="Arial"/>
              <a:sym typeface="Arial"/>
            </a:endParaRPr>
          </a:p>
          <a:p>
            <a:pPr indent="-342900" lvl="0" marL="342900" marR="0" rtl="0" algn="just">
              <a:lnSpc>
                <a:spcPct val="100000"/>
              </a:lnSpc>
              <a:spcBef>
                <a:spcPts val="56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Prompt evaluation and treatment of its symptoms is important as it is associated with adverse outcomes including higher suicidal risk and persistence of bipolar symptoms compared with those without anxious distress. </a:t>
            </a:r>
            <a:endParaRPr b="0" i="0" sz="2800" u="none" cap="none" strike="noStrike">
              <a:solidFill>
                <a:srgbClr val="000000"/>
              </a:solidFill>
              <a:latin typeface="Arial"/>
              <a:ea typeface="Arial"/>
              <a:cs typeface="Arial"/>
              <a:sym typeface="Arial"/>
            </a:endParaRPr>
          </a:p>
        </p:txBody>
      </p:sp>
      <p:sp>
        <p:nvSpPr>
          <p:cNvPr id="481" name="Google Shape;481;p14"/>
          <p:cNvSpPr txBox="1"/>
          <p:nvPr/>
        </p:nvSpPr>
        <p:spPr>
          <a:xfrm>
            <a:off x="7302221" y="6034468"/>
            <a:ext cx="4889779"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40. Yatham LN, Kennedy SH, Parikh SV, et al. 2018;20(2):97-170.</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15"/>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487" name="Google Shape;487;p15"/>
          <p:cNvGrpSpPr/>
          <p:nvPr/>
        </p:nvGrpSpPr>
        <p:grpSpPr>
          <a:xfrm>
            <a:off x="-717409" y="6252872"/>
            <a:ext cx="8554213" cy="1221581"/>
            <a:chOff x="0" y="0"/>
            <a:chExt cx="3379442" cy="482600"/>
          </a:xfrm>
        </p:grpSpPr>
        <p:sp>
          <p:nvSpPr>
            <p:cNvPr id="488" name="Google Shape;488;p15"/>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89" name="Google Shape;489;p15"/>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90" name="Google Shape;490;p15"/>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91" name="Google Shape;491;p15"/>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92" name="Google Shape;492;p15"/>
          <p:cNvSpPr txBox="1"/>
          <p:nvPr/>
        </p:nvSpPr>
        <p:spPr>
          <a:xfrm>
            <a:off x="1651739" y="108892"/>
            <a:ext cx="10405942"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ANXIOUS DISTRESS</a:t>
            </a:r>
            <a:endParaRPr b="1" i="0" sz="4000" u="none" cap="none" strike="noStrike">
              <a:solidFill>
                <a:srgbClr val="FF0000"/>
              </a:solidFill>
              <a:latin typeface="Arial"/>
              <a:ea typeface="Arial"/>
              <a:cs typeface="Arial"/>
              <a:sym typeface="Arial"/>
            </a:endParaRPr>
          </a:p>
        </p:txBody>
      </p:sp>
      <p:sp>
        <p:nvSpPr>
          <p:cNvPr id="493" name="Google Shape;493;p15"/>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494" name="Google Shape;494;p15"/>
          <p:cNvSpPr txBox="1"/>
          <p:nvPr/>
        </p:nvSpPr>
        <p:spPr>
          <a:xfrm>
            <a:off x="2023092" y="759195"/>
            <a:ext cx="9855075" cy="519246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A meta-analysis evaluating the effectiveness of pharmacotherapy vs placebo on BD patients (mostly in depressive episodes) with anxiety symptoms revealed that:</a:t>
            </a:r>
            <a:r>
              <a:rPr b="0" baseline="30000" i="0" lang="en-US" sz="2400" u="none" cap="none" strike="noStrike">
                <a:solidFill>
                  <a:srgbClr val="000000"/>
                </a:solidFill>
                <a:latin typeface="Arial"/>
                <a:ea typeface="Arial"/>
                <a:cs typeface="Arial"/>
                <a:sym typeface="Arial"/>
              </a:rPr>
              <a:t>46</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480"/>
              </a:spcBef>
              <a:spcAft>
                <a:spcPts val="0"/>
              </a:spcAft>
              <a:buClr>
                <a:schemeClr val="dk1"/>
              </a:buClr>
              <a:buSzPts val="2400"/>
              <a:buFont typeface="Arial"/>
              <a:buChar char="•"/>
            </a:pPr>
            <a:r>
              <a:rPr b="0" i="0" lang="en-US" sz="2400" u="none" cap="none" strike="noStrike">
                <a:solidFill>
                  <a:schemeClr val="dk1"/>
                </a:solidFill>
                <a:latin typeface="Arial"/>
                <a:ea typeface="Arial"/>
                <a:cs typeface="Arial"/>
                <a:sym typeface="Arial"/>
              </a:rPr>
              <a:t>pharmacotherapy (primarily AAPs - </a:t>
            </a:r>
            <a:r>
              <a:rPr b="1" i="0" lang="en-US" sz="2400" u="none" cap="none" strike="noStrike">
                <a:solidFill>
                  <a:schemeClr val="dk1"/>
                </a:solidFill>
                <a:latin typeface="Arial"/>
                <a:ea typeface="Arial"/>
                <a:cs typeface="Arial"/>
                <a:sym typeface="Arial"/>
              </a:rPr>
              <a:t>cariprazine, quetiapine, olanzapine </a:t>
            </a:r>
            <a:r>
              <a:rPr b="0" i="0" lang="en-US" sz="2400" u="none" cap="none" strike="noStrike">
                <a:solidFill>
                  <a:schemeClr val="dk1"/>
                </a:solidFill>
                <a:latin typeface="Arial"/>
                <a:ea typeface="Arial"/>
                <a:cs typeface="Arial"/>
                <a:sym typeface="Arial"/>
              </a:rPr>
              <a:t>and</a:t>
            </a:r>
            <a:r>
              <a:rPr b="1" i="0" lang="en-US" sz="2400" u="none" cap="none" strike="noStrike">
                <a:solidFill>
                  <a:schemeClr val="dk1"/>
                </a:solidFill>
                <a:latin typeface="Arial"/>
                <a:ea typeface="Arial"/>
                <a:cs typeface="Arial"/>
                <a:sym typeface="Arial"/>
              </a:rPr>
              <a:t> olanzapine- fluoxetine combination</a:t>
            </a:r>
            <a:r>
              <a:rPr b="0" i="0" lang="en-US" sz="2400" u="none" cap="none" strike="noStrike">
                <a:solidFill>
                  <a:schemeClr val="dk1"/>
                </a:solidFill>
                <a:latin typeface="Arial"/>
                <a:ea typeface="Arial"/>
                <a:cs typeface="Arial"/>
                <a:sym typeface="Arial"/>
              </a:rPr>
              <a:t>) was more effective based on improvement of anxiety scores (SMD= -0.22, 95% CI -0.34 to -0.11)</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480"/>
              </a:spcBef>
              <a:spcAft>
                <a:spcPts val="0"/>
              </a:spcAft>
              <a:buClr>
                <a:schemeClr val="dk1"/>
              </a:buClr>
              <a:buSzPts val="2400"/>
              <a:buFont typeface="Arial"/>
              <a:buChar char="•"/>
            </a:pPr>
            <a:r>
              <a:rPr b="0" i="0" lang="en-US" sz="2400" u="none" cap="none" strike="noStrike">
                <a:solidFill>
                  <a:schemeClr val="dk1"/>
                </a:solidFill>
                <a:latin typeface="Arial"/>
                <a:ea typeface="Arial"/>
                <a:cs typeface="Arial"/>
                <a:sym typeface="Arial"/>
              </a:rPr>
              <a:t>the result remained significant even after controlling depressive symptoms (SMD= -0.15, 95% CI -0.28 to -0.02)</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480"/>
              </a:spcBef>
              <a:spcAft>
                <a:spcPts val="0"/>
              </a:spcAft>
              <a:buClr>
                <a:schemeClr val="dk1"/>
              </a:buClr>
              <a:buSzPts val="2400"/>
              <a:buFont typeface="Arial"/>
              <a:buChar char="•"/>
            </a:pPr>
            <a:r>
              <a:rPr b="0" i="0" lang="en-US" sz="2400" u="none" cap="none" strike="noStrike">
                <a:solidFill>
                  <a:schemeClr val="dk1"/>
                </a:solidFill>
                <a:latin typeface="Arial"/>
                <a:ea typeface="Arial"/>
                <a:cs typeface="Arial"/>
                <a:sym typeface="Arial"/>
              </a:rPr>
              <a:t>NS difference in all-cause discontinuation rate</a:t>
            </a:r>
            <a:endParaRPr b="0" i="0" sz="1400" u="none" cap="none" strike="noStrike">
              <a:solidFill>
                <a:srgbClr val="000000"/>
              </a:solidFill>
              <a:latin typeface="Arial"/>
              <a:ea typeface="Arial"/>
              <a:cs typeface="Arial"/>
              <a:sym typeface="Arial"/>
            </a:endParaRPr>
          </a:p>
          <a:p>
            <a:pPr indent="-133350" lvl="1" marL="742950" marR="0" rtl="0" algn="l">
              <a:lnSpc>
                <a:spcPct val="100000"/>
              </a:lnSpc>
              <a:spcBef>
                <a:spcPts val="48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1" marL="457200" marR="0" rtl="0" algn="just">
              <a:lnSpc>
                <a:spcPct val="100000"/>
              </a:lnSpc>
              <a:spcBef>
                <a:spcPts val="48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CANMAT guidelines state that </a:t>
            </a:r>
            <a:r>
              <a:rPr b="1" i="0" lang="en-US" sz="2400" u="none" cap="none" strike="noStrike">
                <a:solidFill>
                  <a:srgbClr val="000000"/>
                </a:solidFill>
                <a:latin typeface="Arial"/>
                <a:ea typeface="Arial"/>
                <a:cs typeface="Arial"/>
                <a:sym typeface="Arial"/>
              </a:rPr>
              <a:t>quetiapine, olanzapine-fluoxetine combination</a:t>
            </a:r>
            <a:r>
              <a:rPr b="0" i="0" lang="en-US" sz="2400" u="none" cap="none" strike="noStrike">
                <a:solidFill>
                  <a:srgbClr val="000000"/>
                </a:solidFill>
                <a:latin typeface="Arial"/>
                <a:ea typeface="Arial"/>
                <a:cs typeface="Arial"/>
                <a:sym typeface="Arial"/>
              </a:rPr>
              <a:t> and </a:t>
            </a:r>
            <a:r>
              <a:rPr b="1" i="0" lang="en-US" sz="2400" u="none" cap="none" strike="noStrike">
                <a:solidFill>
                  <a:srgbClr val="000000"/>
                </a:solidFill>
                <a:latin typeface="Arial"/>
                <a:ea typeface="Arial"/>
                <a:cs typeface="Arial"/>
                <a:sym typeface="Arial"/>
              </a:rPr>
              <a:t>lurasidone</a:t>
            </a:r>
            <a:r>
              <a:rPr b="0" i="0" lang="en-US" sz="2400" u="none" cap="none" strike="noStrike">
                <a:solidFill>
                  <a:srgbClr val="000000"/>
                </a:solidFill>
                <a:latin typeface="Arial"/>
                <a:ea typeface="Arial"/>
                <a:cs typeface="Arial"/>
                <a:sym typeface="Arial"/>
              </a:rPr>
              <a:t> improve anxiety symptoms associated with bipolar depression.</a:t>
            </a:r>
            <a:r>
              <a:rPr b="0" baseline="30000" i="0" lang="en-US" sz="2400" u="none" cap="none" strike="noStrike">
                <a:solidFill>
                  <a:srgbClr val="000000"/>
                </a:solidFill>
                <a:latin typeface="Arial"/>
                <a:ea typeface="Arial"/>
                <a:cs typeface="Arial"/>
                <a:sym typeface="Arial"/>
              </a:rPr>
              <a:t>40</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495" name="Google Shape;495;p15"/>
          <p:cNvSpPr txBox="1"/>
          <p:nvPr/>
        </p:nvSpPr>
        <p:spPr>
          <a:xfrm>
            <a:off x="7676069" y="6252872"/>
            <a:ext cx="488977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40. Yatham LN, Kennedy SH, Parikh SV, et al. 2018;20(2):97-170.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46. Cullen C, Kappelmann N, Umer M, et al. 2021;23(8):754-66.</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16"/>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01" name="Google Shape;501;p16"/>
          <p:cNvGrpSpPr/>
          <p:nvPr/>
        </p:nvGrpSpPr>
        <p:grpSpPr>
          <a:xfrm>
            <a:off x="-717409" y="6252872"/>
            <a:ext cx="8554213" cy="1221581"/>
            <a:chOff x="0" y="0"/>
            <a:chExt cx="3379442" cy="482600"/>
          </a:xfrm>
        </p:grpSpPr>
        <p:sp>
          <p:nvSpPr>
            <p:cNvPr id="502" name="Google Shape;502;p16"/>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03" name="Google Shape;503;p16"/>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04" name="Google Shape;504;p16"/>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05" name="Google Shape;505;p16"/>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06" name="Google Shape;506;p16"/>
          <p:cNvSpPr txBox="1"/>
          <p:nvPr/>
        </p:nvSpPr>
        <p:spPr>
          <a:xfrm>
            <a:off x="2760746" y="2545291"/>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RAPID CYCLYING</a:t>
            </a:r>
            <a:endParaRPr b="1" i="0" sz="4000" u="none" cap="none" strike="noStrike">
              <a:solidFill>
                <a:schemeClr val="dk1"/>
              </a:solidFill>
              <a:latin typeface="Arial"/>
              <a:ea typeface="Arial"/>
              <a:cs typeface="Arial"/>
              <a:sym typeface="Arial"/>
            </a:endParaRPr>
          </a:p>
        </p:txBody>
      </p:sp>
      <p:sp>
        <p:nvSpPr>
          <p:cNvPr id="507" name="Google Shape;507;p16"/>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17"/>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13" name="Google Shape;513;p17"/>
          <p:cNvGrpSpPr/>
          <p:nvPr/>
        </p:nvGrpSpPr>
        <p:grpSpPr>
          <a:xfrm>
            <a:off x="-717409" y="6252872"/>
            <a:ext cx="8554213" cy="1221581"/>
            <a:chOff x="0" y="0"/>
            <a:chExt cx="3379442" cy="482600"/>
          </a:xfrm>
        </p:grpSpPr>
        <p:sp>
          <p:nvSpPr>
            <p:cNvPr id="514" name="Google Shape;514;p17"/>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15" name="Google Shape;515;p17"/>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16" name="Google Shape;516;p17"/>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17" name="Google Shape;517;p17"/>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18" name="Google Shape;518;p17"/>
          <p:cNvSpPr txBox="1"/>
          <p:nvPr/>
        </p:nvSpPr>
        <p:spPr>
          <a:xfrm>
            <a:off x="2949933" y="70783"/>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RAPID </a:t>
            </a:r>
            <a:r>
              <a:rPr b="1" lang="en-US" sz="4000">
                <a:solidFill>
                  <a:schemeClr val="dk1"/>
                </a:solidFill>
              </a:rPr>
              <a:t>CYCLING</a:t>
            </a:r>
            <a:endParaRPr b="1" i="0" sz="4000" u="none" cap="none" strike="noStrike">
              <a:solidFill>
                <a:schemeClr val="dk1"/>
              </a:solidFill>
              <a:latin typeface="Arial"/>
              <a:ea typeface="Arial"/>
              <a:cs typeface="Arial"/>
              <a:sym typeface="Arial"/>
            </a:endParaRPr>
          </a:p>
        </p:txBody>
      </p:sp>
      <p:sp>
        <p:nvSpPr>
          <p:cNvPr id="519" name="Google Shape;519;p17"/>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520" name="Google Shape;520;p17"/>
          <p:cNvSpPr txBox="1"/>
          <p:nvPr/>
        </p:nvSpPr>
        <p:spPr>
          <a:xfrm>
            <a:off x="2197177" y="1008456"/>
            <a:ext cx="8904890" cy="4351338"/>
          </a:xfrm>
          <a:prstGeom prst="rect">
            <a:avLst/>
          </a:prstGeom>
          <a:noFill/>
          <a:ln>
            <a:noFill/>
          </a:ln>
        </p:spPr>
        <p:txBody>
          <a:bodyPr anchorCtr="0" anchor="t" bIns="45700" lIns="91425" spcFirstLastPara="1" rIns="91425" wrap="square" tIns="45700">
            <a:normAutofit fontScale="85000" lnSpcReduction="20000"/>
          </a:bodyPr>
          <a:lstStyle/>
          <a:p>
            <a:pPr indent="-457200" lvl="0" marL="457200" marR="0" rtl="0" algn="just">
              <a:lnSpc>
                <a:spcPct val="100000"/>
              </a:lnSpc>
              <a:spcBef>
                <a:spcPts val="0"/>
              </a:spcBef>
              <a:spcAft>
                <a:spcPts val="0"/>
              </a:spcAft>
              <a:buClr>
                <a:srgbClr val="000000"/>
              </a:buClr>
              <a:buSzPct val="117647"/>
              <a:buFont typeface="Arial"/>
              <a:buChar char="•"/>
            </a:pPr>
            <a:r>
              <a:rPr b="0" i="0" lang="en-US" sz="2800" u="none" cap="none" strike="noStrike">
                <a:solidFill>
                  <a:srgbClr val="000000"/>
                </a:solidFill>
                <a:latin typeface="Arial"/>
                <a:ea typeface="Arial"/>
                <a:cs typeface="Arial"/>
                <a:sym typeface="Arial"/>
              </a:rPr>
              <a:t>Rapid cycling = Patients who experience at least 4 episodes (meeting criteria for full mania, hypomania, or major depression) during a 12-month period.</a:t>
            </a:r>
            <a:r>
              <a:rPr b="0" baseline="30000" i="0" lang="en-US" sz="2800" u="none" cap="none" strike="noStrike">
                <a:solidFill>
                  <a:srgbClr val="000000"/>
                </a:solidFill>
                <a:latin typeface="Arial"/>
                <a:ea typeface="Arial"/>
                <a:cs typeface="Arial"/>
                <a:sym typeface="Arial"/>
              </a:rPr>
              <a:t>2</a:t>
            </a:r>
            <a:endParaRPr b="0" i="0" sz="28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rgbClr val="000000"/>
              </a:buClr>
              <a:buSzPct val="117647"/>
              <a:buFont typeface="Arial"/>
              <a:buChar char="•"/>
            </a:pPr>
            <a:r>
              <a:rPr b="0" i="0" lang="en-US" sz="2800" u="none" cap="none" strike="noStrike">
                <a:solidFill>
                  <a:srgbClr val="000000"/>
                </a:solidFill>
                <a:latin typeface="Arial"/>
                <a:ea typeface="Arial"/>
                <a:cs typeface="Arial"/>
                <a:sym typeface="Arial"/>
              </a:rPr>
              <a:t>The lifetime prevalence of rapid cycling is between 26% and 43% of those with BD.</a:t>
            </a:r>
            <a:r>
              <a:rPr b="0" baseline="30000" i="0" lang="en-US" sz="2800" u="none" cap="none" strike="noStrike">
                <a:solidFill>
                  <a:srgbClr val="000000"/>
                </a:solidFill>
                <a:latin typeface="Arial"/>
                <a:ea typeface="Arial"/>
                <a:cs typeface="Arial"/>
                <a:sym typeface="Arial"/>
              </a:rPr>
              <a:t>47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ct val="100000"/>
              <a:buFont typeface="Arial"/>
              <a:buNone/>
            </a:pPr>
            <a:r>
              <a:t/>
            </a:r>
            <a:endParaRPr b="0" i="0" sz="28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rgbClr val="000000"/>
              </a:buClr>
              <a:buSzPct val="117647"/>
              <a:buFont typeface="Arial"/>
              <a:buChar char="•"/>
            </a:pPr>
            <a:r>
              <a:rPr b="0" i="0" lang="en-US" sz="2800" u="none" cap="none" strike="noStrike">
                <a:solidFill>
                  <a:srgbClr val="000000"/>
                </a:solidFill>
                <a:latin typeface="Arial"/>
                <a:ea typeface="Arial"/>
                <a:cs typeface="Arial"/>
                <a:sym typeface="Arial"/>
              </a:rPr>
              <a:t>Patients with this condition are more likely to demonstrate greater severity of illness and a higher risk at suicide attempts and functional impairment compared with non-rapid cycling patients.</a:t>
            </a:r>
            <a:r>
              <a:rPr b="0" baseline="30000" i="0" lang="en-US" sz="2800" u="none" cap="none" strike="noStrike">
                <a:solidFill>
                  <a:srgbClr val="000000"/>
                </a:solidFill>
                <a:latin typeface="Arial"/>
                <a:ea typeface="Arial"/>
                <a:cs typeface="Arial"/>
                <a:sym typeface="Arial"/>
              </a:rPr>
              <a:t>48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ct val="100000"/>
              <a:buFont typeface="Arial"/>
              <a:buNone/>
            </a:pPr>
            <a:r>
              <a:t/>
            </a:r>
            <a:endParaRPr b="0" i="0" sz="28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rgbClr val="000000"/>
              </a:buClr>
              <a:buSzPct val="117647"/>
              <a:buFont typeface="Arial"/>
              <a:buChar char="•"/>
            </a:pPr>
            <a:r>
              <a:rPr b="0" i="0" lang="en-US" sz="2800" u="none" cap="none" strike="noStrike">
                <a:solidFill>
                  <a:srgbClr val="000000"/>
                </a:solidFill>
                <a:latin typeface="Arial"/>
                <a:ea typeface="Arial"/>
                <a:cs typeface="Arial"/>
                <a:sym typeface="Arial"/>
              </a:rPr>
              <a:t>Successful treatment of rapid cycling often requires several combinations of mood-stabilising agents or antipsychotics.</a:t>
            </a:r>
            <a:endParaRPr b="0" i="0" sz="2800" u="none" cap="none" strike="noStrike">
              <a:solidFill>
                <a:srgbClr val="000000"/>
              </a:solidFill>
              <a:latin typeface="Arial"/>
              <a:ea typeface="Arial"/>
              <a:cs typeface="Arial"/>
              <a:sym typeface="Arial"/>
            </a:endParaRPr>
          </a:p>
        </p:txBody>
      </p:sp>
      <p:sp>
        <p:nvSpPr>
          <p:cNvPr id="521" name="Google Shape;521;p17"/>
          <p:cNvSpPr txBox="1"/>
          <p:nvPr/>
        </p:nvSpPr>
        <p:spPr>
          <a:xfrm>
            <a:off x="5674686" y="5457871"/>
            <a:ext cx="6240649" cy="73862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chemeClr val="dk1"/>
                </a:solidFill>
                <a:latin typeface="Arial"/>
                <a:ea typeface="Arial"/>
                <a:cs typeface="Arial"/>
                <a:sym typeface="Arial"/>
              </a:rPr>
              <a:t>2.   APA, Diagnostic and Statistical Manual of Mental Disorders, 5</a:t>
            </a:r>
            <a:r>
              <a:rPr b="0" baseline="30000" i="0" lang="en-US" sz="1400" u="none" cap="none" strike="noStrike">
                <a:solidFill>
                  <a:schemeClr val="dk1"/>
                </a:solidFill>
                <a:latin typeface="Arial"/>
                <a:ea typeface="Arial"/>
                <a:cs typeface="Arial"/>
                <a:sym typeface="Arial"/>
              </a:rPr>
              <a:t>th</a:t>
            </a:r>
            <a:r>
              <a:rPr b="0" i="0" lang="en-US" sz="1400" u="none" cap="none" strike="noStrike">
                <a:solidFill>
                  <a:schemeClr val="dk1"/>
                </a:solidFill>
                <a:latin typeface="Arial"/>
                <a:ea typeface="Arial"/>
                <a:cs typeface="Arial"/>
                <a:sym typeface="Arial"/>
              </a:rPr>
              <a:t> Ed; 2022.</a:t>
            </a:r>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47. Strawbridge R, Kurana S, Kerr-Gaffney J, et al..,2022;146(4):290-311.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48. Kato M, Adachi N, Kubota Y, et al.. 2020;131:228-34.</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18"/>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27" name="Google Shape;527;p18"/>
          <p:cNvGrpSpPr/>
          <p:nvPr/>
        </p:nvGrpSpPr>
        <p:grpSpPr>
          <a:xfrm>
            <a:off x="-717409" y="6252872"/>
            <a:ext cx="8554213" cy="1221581"/>
            <a:chOff x="0" y="0"/>
            <a:chExt cx="3379442" cy="482600"/>
          </a:xfrm>
        </p:grpSpPr>
        <p:sp>
          <p:nvSpPr>
            <p:cNvPr id="528" name="Google Shape;528;p18"/>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29" name="Google Shape;529;p18"/>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30" name="Google Shape;530;p18"/>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31" name="Google Shape;531;p18"/>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32" name="Google Shape;532;p18"/>
          <p:cNvSpPr txBox="1"/>
          <p:nvPr/>
        </p:nvSpPr>
        <p:spPr>
          <a:xfrm>
            <a:off x="2949933" y="70783"/>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RAPID </a:t>
            </a:r>
            <a:r>
              <a:rPr b="1" lang="en-US" sz="4000">
                <a:solidFill>
                  <a:schemeClr val="dk1"/>
                </a:solidFill>
              </a:rPr>
              <a:t>CYCLING</a:t>
            </a:r>
            <a:endParaRPr b="1" i="0" sz="4000" u="none" cap="none" strike="noStrike">
              <a:solidFill>
                <a:schemeClr val="dk1"/>
              </a:solidFill>
              <a:latin typeface="Arial"/>
              <a:ea typeface="Arial"/>
              <a:cs typeface="Arial"/>
              <a:sym typeface="Arial"/>
            </a:endParaRPr>
          </a:p>
        </p:txBody>
      </p:sp>
      <p:sp>
        <p:nvSpPr>
          <p:cNvPr id="533" name="Google Shape;533;p18"/>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534" name="Google Shape;534;p18"/>
          <p:cNvSpPr txBox="1"/>
          <p:nvPr/>
        </p:nvSpPr>
        <p:spPr>
          <a:xfrm>
            <a:off x="2161816" y="765876"/>
            <a:ext cx="9554580" cy="4710371"/>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A recent meta-analysis on mood stabilisers for treatment of rapid cycling BD showed the following:</a:t>
            </a:r>
            <a:r>
              <a:rPr b="0" baseline="30000" i="0" lang="en-US" sz="2400" u="none" cap="none" strike="noStrike">
                <a:solidFill>
                  <a:srgbClr val="000000"/>
                </a:solidFill>
                <a:latin typeface="Arial"/>
                <a:ea typeface="Arial"/>
                <a:cs typeface="Arial"/>
                <a:sym typeface="Arial"/>
              </a:rPr>
              <a:t>49, level I</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combination of lamotrigine and lithium compared to lithium monotherapy reported:</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a:t>
            </a:r>
            <a:r>
              <a:rPr b="1" i="0" lang="en-US" sz="2400" u="none" cap="none" strike="noStrike">
                <a:solidFill>
                  <a:srgbClr val="000000"/>
                </a:solidFill>
                <a:latin typeface="Arial"/>
                <a:ea typeface="Arial"/>
                <a:cs typeface="Arial"/>
                <a:sym typeface="Arial"/>
              </a:rPr>
              <a:t>better improvement</a:t>
            </a:r>
            <a:r>
              <a:rPr b="0" i="0" lang="en-US" sz="2400" u="none" cap="none" strike="noStrike">
                <a:solidFill>
                  <a:srgbClr val="000000"/>
                </a:solidFill>
                <a:latin typeface="Arial"/>
                <a:ea typeface="Arial"/>
                <a:cs typeface="Arial"/>
                <a:sym typeface="Arial"/>
              </a:rPr>
              <a:t> in Positive and Negative Syndrome  </a:t>
            </a:r>
            <a:endParaRPr b="0" i="0" sz="1400" u="none" cap="none" strike="noStrike">
              <a:solidFill>
                <a:srgbClr val="000000"/>
              </a:solidFill>
              <a:latin typeface="Arial"/>
              <a:ea typeface="Arial"/>
              <a:cs typeface="Arial"/>
              <a:sym typeface="Arial"/>
            </a:endParaRPr>
          </a:p>
          <a:p>
            <a:pPr indent="0" lvl="2" marL="91440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Scale</a:t>
            </a:r>
            <a:r>
              <a:rPr b="1" i="0" lang="en-US" sz="2400" u="none" cap="none" strike="noStrike">
                <a:solidFill>
                  <a:srgbClr val="000000"/>
                </a:solidFill>
                <a:latin typeface="Arial"/>
                <a:ea typeface="Arial"/>
                <a:cs typeface="Arial"/>
                <a:sym typeface="Arial"/>
              </a:rPr>
              <a:t> (PANSS) </a:t>
            </a:r>
            <a:r>
              <a:rPr b="0" i="0" lang="en-US" sz="2400" u="none" cap="none" strike="noStrike">
                <a:solidFill>
                  <a:srgbClr val="000000"/>
                </a:solidFill>
                <a:latin typeface="Arial"/>
                <a:ea typeface="Arial"/>
                <a:cs typeface="Arial"/>
                <a:sym typeface="Arial"/>
              </a:rPr>
              <a:t>(MD= -16.67, 95% CI -22.98 to -10.36) and  </a:t>
            </a:r>
            <a:endParaRPr b="0" i="0" sz="1400" u="none" cap="none" strike="noStrike">
              <a:solidFill>
                <a:srgbClr val="000000"/>
              </a:solidFill>
              <a:latin typeface="Arial"/>
              <a:ea typeface="Arial"/>
              <a:cs typeface="Arial"/>
              <a:sym typeface="Arial"/>
            </a:endParaRPr>
          </a:p>
          <a:p>
            <a:pPr indent="0" lvl="2" marL="91440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Brief Psychotic Rating Scale </a:t>
            </a:r>
            <a:r>
              <a:rPr b="1" i="0" lang="en-US" sz="2400" u="none" cap="none" strike="noStrike">
                <a:solidFill>
                  <a:srgbClr val="000000"/>
                </a:solidFill>
                <a:latin typeface="Arial"/>
                <a:ea typeface="Arial"/>
                <a:cs typeface="Arial"/>
                <a:sym typeface="Arial"/>
              </a:rPr>
              <a:t>(BPRS</a:t>
            </a:r>
            <a:r>
              <a:rPr b="0" i="0" lang="en-US" sz="2400" u="none" cap="none" strike="noStrike">
                <a:solidFill>
                  <a:srgbClr val="000000"/>
                </a:solidFill>
                <a:latin typeface="Arial"/>
                <a:ea typeface="Arial"/>
                <a:cs typeface="Arial"/>
                <a:sym typeface="Arial"/>
              </a:rPr>
              <a:t>) scores (MD= -3.07, </a:t>
            </a:r>
            <a:endParaRPr b="0" i="0" sz="1400" u="none" cap="none" strike="noStrike">
              <a:solidFill>
                <a:srgbClr val="000000"/>
              </a:solidFill>
              <a:latin typeface="Arial"/>
              <a:ea typeface="Arial"/>
              <a:cs typeface="Arial"/>
              <a:sym typeface="Arial"/>
            </a:endParaRPr>
          </a:p>
          <a:p>
            <a:pPr indent="0" lvl="2" marL="91440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95% CI -5.02 to -1.12)</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a:t>
            </a:r>
            <a:r>
              <a:rPr b="1" i="0" lang="en-US" sz="2400" u="none" cap="none" strike="noStrike">
                <a:solidFill>
                  <a:srgbClr val="000000"/>
                </a:solidFill>
                <a:latin typeface="Arial"/>
                <a:ea typeface="Arial"/>
                <a:cs typeface="Arial"/>
                <a:sym typeface="Arial"/>
              </a:rPr>
              <a:t>better response rate </a:t>
            </a:r>
            <a:r>
              <a:rPr b="0" i="0" lang="en-US" sz="2400" u="none" cap="none" strike="noStrike">
                <a:solidFill>
                  <a:srgbClr val="000000"/>
                </a:solidFill>
                <a:latin typeface="Arial"/>
                <a:ea typeface="Arial"/>
                <a:cs typeface="Arial"/>
                <a:sym typeface="Arial"/>
              </a:rPr>
              <a:t>(OR=4.26, 95% CI 1.65 to 10.99)</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lithium monotherapy had NS difference in remission rate compared with any of the three combination therapies (lamotrigine, lithium and valproate)</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a:p>
            <a:pPr indent="-190500" lvl="0" marL="342900" marR="0" rtl="0" algn="just">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535" name="Google Shape;535;p18"/>
          <p:cNvSpPr txBox="1"/>
          <p:nvPr/>
        </p:nvSpPr>
        <p:spPr>
          <a:xfrm>
            <a:off x="7117380" y="5591851"/>
            <a:ext cx="10056115"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49. Zhihan G, Fengli S, Wangqiang L, et al 2022;13:913051.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19"/>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41" name="Google Shape;541;p19"/>
          <p:cNvGrpSpPr/>
          <p:nvPr/>
        </p:nvGrpSpPr>
        <p:grpSpPr>
          <a:xfrm>
            <a:off x="-717409" y="6252872"/>
            <a:ext cx="8554213" cy="1221581"/>
            <a:chOff x="0" y="0"/>
            <a:chExt cx="3379442" cy="482600"/>
          </a:xfrm>
        </p:grpSpPr>
        <p:sp>
          <p:nvSpPr>
            <p:cNvPr id="542" name="Google Shape;542;p19"/>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43" name="Google Shape;543;p19"/>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44" name="Google Shape;544;p19"/>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45" name="Google Shape;545;p19"/>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46" name="Google Shape;546;p19"/>
          <p:cNvSpPr txBox="1"/>
          <p:nvPr/>
        </p:nvSpPr>
        <p:spPr>
          <a:xfrm>
            <a:off x="2949933" y="70783"/>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RAPID </a:t>
            </a:r>
            <a:r>
              <a:rPr b="1" lang="en-US" sz="4000">
                <a:solidFill>
                  <a:schemeClr val="dk1"/>
                </a:solidFill>
              </a:rPr>
              <a:t>CYCLING</a:t>
            </a:r>
            <a:endParaRPr b="1" i="0" sz="4000" u="none" cap="none" strike="noStrike">
              <a:solidFill>
                <a:schemeClr val="dk1"/>
              </a:solidFill>
              <a:latin typeface="Arial"/>
              <a:ea typeface="Arial"/>
              <a:cs typeface="Arial"/>
              <a:sym typeface="Arial"/>
            </a:endParaRPr>
          </a:p>
        </p:txBody>
      </p:sp>
      <p:sp>
        <p:nvSpPr>
          <p:cNvPr id="547" name="Google Shape;547;p19"/>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548" name="Google Shape;548;p19"/>
          <p:cNvSpPr txBox="1"/>
          <p:nvPr/>
        </p:nvSpPr>
        <p:spPr>
          <a:xfrm>
            <a:off x="2023092" y="921145"/>
            <a:ext cx="9480331" cy="3282366"/>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In another systematic review of RCTs and meta-analysis on adults with rapid cycling BD, it was shown that:</a:t>
            </a:r>
            <a:r>
              <a:rPr b="0" baseline="30000" i="0" lang="en-US" sz="2400" u="none" cap="none" strike="noStrike">
                <a:solidFill>
                  <a:srgbClr val="000000"/>
                </a:solidFill>
                <a:latin typeface="Arial"/>
                <a:ea typeface="Arial"/>
                <a:cs typeface="Arial"/>
                <a:sym typeface="Arial"/>
              </a:rPr>
              <a:t>30, level I</a:t>
            </a:r>
            <a:endParaRPr b="0" i="0" sz="2400" u="none" cap="none" strike="noStrike">
              <a:solidFill>
                <a:srgbClr val="000000"/>
              </a:solidFill>
              <a:latin typeface="Arial"/>
              <a:ea typeface="Arial"/>
              <a:cs typeface="Arial"/>
              <a:sym typeface="Arial"/>
            </a:endParaRPr>
          </a:p>
          <a:p>
            <a:pPr indent="-285750" lvl="1" marL="742950" marR="0" rtl="0" algn="just">
              <a:lnSpc>
                <a:spcPct val="100000"/>
              </a:lnSpc>
              <a:spcBef>
                <a:spcPts val="518"/>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both lithium and short-term venlafaxine monotherapy had equal effectiveness in acute episodes of BD-II depression</a:t>
            </a:r>
            <a:endParaRPr b="0" i="0" sz="2400" u="none" cap="none" strike="noStrike">
              <a:solidFill>
                <a:srgbClr val="000000"/>
              </a:solidFill>
              <a:latin typeface="Arial"/>
              <a:ea typeface="Arial"/>
              <a:cs typeface="Arial"/>
              <a:sym typeface="Arial"/>
            </a:endParaRPr>
          </a:p>
          <a:p>
            <a:pPr indent="-285750" lvl="1" marL="742950" marR="0" rtl="0" algn="just">
              <a:lnSpc>
                <a:spcPct val="100000"/>
              </a:lnSpc>
              <a:spcBef>
                <a:spcPts val="518"/>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combination of lithium and carbamazepine was more effective in preventing relapse compared with either monotherapy</a:t>
            </a:r>
            <a:endParaRPr b="0" i="0" sz="2400" u="none" cap="none" strike="noStrike">
              <a:solidFill>
                <a:srgbClr val="000000"/>
              </a:solidFill>
              <a:latin typeface="Arial"/>
              <a:ea typeface="Arial"/>
              <a:cs typeface="Arial"/>
              <a:sym typeface="Arial"/>
            </a:endParaRPr>
          </a:p>
          <a:p>
            <a:pPr indent="-285750" lvl="2" marL="742950" marR="0" rtl="0" algn="just">
              <a:lnSpc>
                <a:spcPct val="100000"/>
              </a:lnSpc>
              <a:spcBef>
                <a:spcPts val="518"/>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quetiapine as an adjunct to lithium or valproate was effective and safe in the prevention of mood episodes in BD-I</a:t>
            </a:r>
            <a:endParaRPr/>
          </a:p>
          <a:p>
            <a:pPr indent="0" lvl="1" marL="457200" marR="0" rtl="0" algn="just">
              <a:lnSpc>
                <a:spcPct val="100000"/>
              </a:lnSpc>
              <a:spcBef>
                <a:spcPts val="518"/>
              </a:spcBef>
              <a:spcAft>
                <a:spcPts val="0"/>
              </a:spcAft>
              <a:buNone/>
            </a:pPr>
            <a:r>
              <a:t/>
            </a:r>
            <a:endParaRPr b="0" i="0" sz="2400" u="none" cap="none" strike="noStrike">
              <a:solidFill>
                <a:srgbClr val="000000"/>
              </a:solidFill>
              <a:latin typeface="Arial"/>
              <a:ea typeface="Arial"/>
              <a:cs typeface="Arial"/>
              <a:sym typeface="Arial"/>
            </a:endParaRPr>
          </a:p>
          <a:p>
            <a:pPr indent="-178435" lvl="0" marL="342900" marR="0" rtl="0" algn="just">
              <a:lnSpc>
                <a:spcPct val="100000"/>
              </a:lnSpc>
              <a:spcBef>
                <a:spcPts val="518"/>
              </a:spcBef>
              <a:spcAft>
                <a:spcPts val="0"/>
              </a:spcAft>
              <a:buClr>
                <a:schemeClr val="dk1"/>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549" name="Google Shape;549;p19"/>
          <p:cNvSpPr txBox="1"/>
          <p:nvPr/>
        </p:nvSpPr>
        <p:spPr>
          <a:xfrm>
            <a:off x="4686776" y="5525497"/>
            <a:ext cx="7439974" cy="73862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30. Fountoulakis KN, Tohen M, Zarate CA, 2022;54:100-15.</a:t>
            </a:r>
            <a:endParaRPr/>
          </a:p>
          <a:p>
            <a:pPr indent="0" lvl="0" marL="0" marR="0" rtl="0" algn="l">
              <a:lnSpc>
                <a:spcPct val="100000"/>
              </a:lnSpc>
              <a:spcBef>
                <a:spcPts val="0"/>
              </a:spcBef>
              <a:spcAft>
                <a:spcPts val="0"/>
              </a:spcAft>
              <a:buNone/>
            </a:pPr>
            <a:r>
              <a:rPr b="0" i="0" lang="en-US" sz="1400" u="none" cap="none" strike="noStrike">
                <a:solidFill>
                  <a:schemeClr val="dk1"/>
                </a:solidFill>
                <a:latin typeface="Arial"/>
                <a:ea typeface="Arial"/>
                <a:cs typeface="Arial"/>
                <a:sym typeface="Arial"/>
              </a:rPr>
              <a:t>39. Malhi et al. The 2020 Royal Australian and New Zealand College of Psychiatrists </a:t>
            </a:r>
            <a:endParaRPr/>
          </a:p>
          <a:p>
            <a:pPr indent="0" lvl="0" marL="0" marR="0" rtl="0" algn="l">
              <a:lnSpc>
                <a:spcPct val="100000"/>
              </a:lnSpc>
              <a:spcBef>
                <a:spcPts val="0"/>
              </a:spcBef>
              <a:spcAft>
                <a:spcPts val="0"/>
              </a:spcAft>
              <a:buNone/>
            </a:pPr>
            <a:r>
              <a:rPr b="0" i="0" lang="en-US" sz="1400" u="none" cap="none" strike="noStrike">
                <a:solidFill>
                  <a:schemeClr val="dk1"/>
                </a:solidFill>
                <a:latin typeface="Arial"/>
                <a:ea typeface="Arial"/>
                <a:cs typeface="Arial"/>
                <a:sym typeface="Arial"/>
              </a:rPr>
              <a:t>      clinical practice guidelines for mood disorders. Aust NZJ Psychiatry. 2021;55(1):7-117.</a:t>
            </a:r>
            <a:endParaRPr b="0" i="0" sz="1400" u="none" cap="none" strike="noStrike">
              <a:solidFill>
                <a:srgbClr val="000000"/>
              </a:solidFill>
              <a:latin typeface="Arial"/>
              <a:ea typeface="Arial"/>
              <a:cs typeface="Arial"/>
              <a:sym typeface="Arial"/>
            </a:endParaRPr>
          </a:p>
        </p:txBody>
      </p:sp>
      <p:sp>
        <p:nvSpPr>
          <p:cNvPr id="550" name="Google Shape;550;p19"/>
          <p:cNvSpPr txBox="1"/>
          <p:nvPr/>
        </p:nvSpPr>
        <p:spPr>
          <a:xfrm>
            <a:off x="1586364" y="4402523"/>
            <a:ext cx="10055009" cy="3282366"/>
          </a:xfrm>
          <a:prstGeom prst="rect">
            <a:avLst/>
          </a:prstGeom>
          <a:noFill/>
          <a:ln>
            <a:noFill/>
          </a:ln>
        </p:spPr>
        <p:txBody>
          <a:bodyPr anchorCtr="0" anchor="t" bIns="45700" lIns="91425" spcFirstLastPara="1" rIns="91425" wrap="square" tIns="45700">
            <a:normAutofit/>
          </a:bodyPr>
          <a:lstStyle/>
          <a:p>
            <a:pPr indent="0" lvl="0" marL="457200" marR="0" rtl="0" algn="l">
              <a:lnSpc>
                <a:spcPct val="100000"/>
              </a:lnSpc>
              <a:spcBef>
                <a:spcPts val="518"/>
              </a:spcBef>
              <a:spcAft>
                <a:spcPts val="0"/>
              </a:spcAft>
              <a:buNone/>
            </a:pPr>
            <a:r>
              <a:rPr b="0" i="0" lang="en-US" sz="2400" u="none" cap="none" strike="noStrike">
                <a:solidFill>
                  <a:srgbClr val="000000"/>
                </a:solidFill>
                <a:latin typeface="Arial"/>
                <a:ea typeface="Arial"/>
                <a:cs typeface="Arial"/>
                <a:sym typeface="Arial"/>
              </a:rPr>
              <a:t>The RANZCP guidelines recommend antidepressant therapy should be used cautiously when there is history of rapid cycling.</a:t>
            </a:r>
            <a:r>
              <a:rPr b="0" baseline="30000" i="0" lang="en-US" sz="2400" u="none" cap="none" strike="noStrike">
                <a:solidFill>
                  <a:srgbClr val="000000"/>
                </a:solidFill>
                <a:latin typeface="Arial"/>
                <a:ea typeface="Arial"/>
                <a:cs typeface="Arial"/>
                <a:sym typeface="Arial"/>
              </a:rPr>
              <a:t>39</a:t>
            </a:r>
            <a:endParaRPr/>
          </a:p>
          <a:p>
            <a:pPr indent="-178435" lvl="0" marL="342900" marR="0" rtl="0" algn="just">
              <a:lnSpc>
                <a:spcPct val="100000"/>
              </a:lnSpc>
              <a:spcBef>
                <a:spcPts val="518"/>
              </a:spcBef>
              <a:spcAft>
                <a:spcPts val="0"/>
              </a:spcAft>
              <a:buClr>
                <a:schemeClr val="dk1"/>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20"/>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56" name="Google Shape;556;p20"/>
          <p:cNvGrpSpPr/>
          <p:nvPr/>
        </p:nvGrpSpPr>
        <p:grpSpPr>
          <a:xfrm>
            <a:off x="-717409" y="6252872"/>
            <a:ext cx="8554213" cy="1221581"/>
            <a:chOff x="0" y="0"/>
            <a:chExt cx="3379442" cy="482600"/>
          </a:xfrm>
        </p:grpSpPr>
        <p:sp>
          <p:nvSpPr>
            <p:cNvPr id="557" name="Google Shape;557;p20"/>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58" name="Google Shape;558;p20"/>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59" name="Google Shape;559;p20"/>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60" name="Google Shape;560;p20"/>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61" name="Google Shape;561;p20"/>
          <p:cNvSpPr txBox="1"/>
          <p:nvPr/>
        </p:nvSpPr>
        <p:spPr>
          <a:xfrm>
            <a:off x="2949933" y="70783"/>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RAPID </a:t>
            </a:r>
            <a:r>
              <a:rPr b="1" lang="en-US" sz="4000">
                <a:solidFill>
                  <a:schemeClr val="dk1"/>
                </a:solidFill>
              </a:rPr>
              <a:t>CYCLING</a:t>
            </a:r>
            <a:endParaRPr b="1" i="0" sz="4000" u="none" cap="none" strike="noStrike">
              <a:solidFill>
                <a:schemeClr val="dk1"/>
              </a:solidFill>
              <a:latin typeface="Arial"/>
              <a:ea typeface="Arial"/>
              <a:cs typeface="Arial"/>
              <a:sym typeface="Arial"/>
            </a:endParaRPr>
          </a:p>
        </p:txBody>
      </p:sp>
      <p:sp>
        <p:nvSpPr>
          <p:cNvPr id="562" name="Google Shape;562;p20"/>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563" name="Google Shape;563;p20"/>
          <p:cNvSpPr txBox="1"/>
          <p:nvPr/>
        </p:nvSpPr>
        <p:spPr>
          <a:xfrm>
            <a:off x="2023092" y="888093"/>
            <a:ext cx="9422674" cy="4492879"/>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In the third meta-analysis on adults with rapid cycling BD, compared to placebo :</a:t>
            </a:r>
            <a:r>
              <a:rPr b="0" baseline="30000" i="0" lang="en-US" sz="2400" u="none" cap="none" strike="noStrike">
                <a:solidFill>
                  <a:srgbClr val="000000"/>
                </a:solidFill>
                <a:latin typeface="Arial"/>
                <a:ea typeface="Arial"/>
                <a:cs typeface="Arial"/>
                <a:sym typeface="Arial"/>
              </a:rPr>
              <a:t>47, level I</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564" name="Google Shape;564;p20"/>
          <p:cNvSpPr txBox="1"/>
          <p:nvPr/>
        </p:nvSpPr>
        <p:spPr>
          <a:xfrm>
            <a:off x="2751098" y="5782902"/>
            <a:ext cx="9283262"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47. Strawbridge R, Kurana S, Kerr-Gaffney J, et al. 2022;146(4):290-311.</a:t>
            </a:r>
            <a:endParaRPr b="0" i="0" sz="1400" u="none" cap="none" strike="noStrike">
              <a:solidFill>
                <a:srgbClr val="000000"/>
              </a:solidFill>
              <a:latin typeface="Arial"/>
              <a:ea typeface="Arial"/>
              <a:cs typeface="Arial"/>
              <a:sym typeface="Arial"/>
            </a:endParaRPr>
          </a:p>
        </p:txBody>
      </p:sp>
      <p:graphicFrame>
        <p:nvGraphicFramePr>
          <p:cNvPr id="565" name="Google Shape;565;p20"/>
          <p:cNvGraphicFramePr/>
          <p:nvPr/>
        </p:nvGraphicFramePr>
        <p:xfrm>
          <a:off x="1557267" y="2752922"/>
          <a:ext cx="3000000" cy="3000000"/>
        </p:xfrm>
        <a:graphic>
          <a:graphicData uri="http://schemas.openxmlformats.org/drawingml/2006/table">
            <a:tbl>
              <a:tblPr bandRow="1" firstRow="1">
                <a:noFill/>
                <a:tableStyleId>{5FC2D5AF-ABC6-4C95-9BFE-F23C3AF79ECA}</a:tableStyleId>
              </a:tblPr>
              <a:tblGrid>
                <a:gridCol w="2032100"/>
                <a:gridCol w="2647675"/>
                <a:gridCol w="2647675"/>
                <a:gridCol w="3026900"/>
              </a:tblGrid>
              <a:tr h="756175">
                <a:tc>
                  <a:txBody>
                    <a:bodyPr/>
                    <a:lstStyle/>
                    <a:p>
                      <a:pPr indent="0" lvl="0" marL="0" marR="0" rtl="0" algn="l">
                        <a:lnSpc>
                          <a:spcPct val="100000"/>
                        </a:lnSpc>
                        <a:spcBef>
                          <a:spcPts val="0"/>
                        </a:spcBef>
                        <a:spcAft>
                          <a:spcPts val="0"/>
                        </a:spcAft>
                        <a:buNone/>
                      </a:pPr>
                      <a:r>
                        <a:t/>
                      </a:r>
                      <a:endParaRPr sz="2000" u="none" cap="none" strike="noStrike"/>
                    </a:p>
                  </a:txBody>
                  <a:tcPr marT="45725" marB="45725" marR="91450" marL="91450"/>
                </a:tc>
                <a:tc>
                  <a:txBody>
                    <a:bodyPr/>
                    <a:lstStyle/>
                    <a:p>
                      <a:pPr indent="0" lvl="0" marL="0" marR="0" rtl="0" algn="ctr">
                        <a:lnSpc>
                          <a:spcPct val="100000"/>
                        </a:lnSpc>
                        <a:spcBef>
                          <a:spcPts val="0"/>
                        </a:spcBef>
                        <a:spcAft>
                          <a:spcPts val="0"/>
                        </a:spcAft>
                        <a:buNone/>
                      </a:pPr>
                      <a:r>
                        <a:rPr b="1" lang="en-US" sz="2000" u="none" cap="none" strike="noStrike"/>
                        <a:t>Clinical Global Impression (CGI)</a:t>
                      </a:r>
                      <a:endParaRPr/>
                    </a:p>
                  </a:txBody>
                  <a:tcPr marT="45725" marB="45725" marR="91450" marL="91450"/>
                </a:tc>
                <a:tc>
                  <a:txBody>
                    <a:bodyPr/>
                    <a:lstStyle/>
                    <a:p>
                      <a:pPr indent="0" lvl="0" marL="0" marR="0" rtl="0" algn="ctr">
                        <a:lnSpc>
                          <a:spcPct val="100000"/>
                        </a:lnSpc>
                        <a:spcBef>
                          <a:spcPts val="0"/>
                        </a:spcBef>
                        <a:spcAft>
                          <a:spcPts val="0"/>
                        </a:spcAft>
                        <a:buNone/>
                      </a:pPr>
                      <a:r>
                        <a:rPr b="1" lang="en-US" sz="2000" u="none" cap="none" strike="noStrike"/>
                        <a:t>Depression</a:t>
                      </a:r>
                      <a:r>
                        <a:rPr b="1" lang="en-US" sz="2000" u="none" cap="none" strike="noStrike"/>
                        <a:t> Score </a:t>
                      </a:r>
                      <a:endParaRPr b="1" sz="2000" u="none" cap="none" strike="noStrike"/>
                    </a:p>
                  </a:txBody>
                  <a:tcPr marT="45725" marB="45725" marR="91450" marL="91450"/>
                </a:tc>
                <a:tc>
                  <a:txBody>
                    <a:bodyPr/>
                    <a:lstStyle/>
                    <a:p>
                      <a:pPr indent="0" lvl="0" marL="0" marR="0" rtl="0" algn="ctr">
                        <a:lnSpc>
                          <a:spcPct val="100000"/>
                        </a:lnSpc>
                        <a:spcBef>
                          <a:spcPts val="0"/>
                        </a:spcBef>
                        <a:spcAft>
                          <a:spcPts val="0"/>
                        </a:spcAft>
                        <a:buNone/>
                      </a:pPr>
                      <a:r>
                        <a:rPr b="1" lang="en-US" sz="2000" u="none" cap="none" strike="noStrike"/>
                        <a:t>YMRS </a:t>
                      </a:r>
                      <a:endParaRPr/>
                    </a:p>
                  </a:txBody>
                  <a:tcPr marT="45725" marB="45725" marR="91450" marL="91450"/>
                </a:tc>
              </a:tr>
              <a:tr h="756175">
                <a:tc>
                  <a:txBody>
                    <a:bodyPr/>
                    <a:lstStyle/>
                    <a:p>
                      <a:pPr indent="0" lvl="0" marL="0" marR="0" rtl="0" algn="l">
                        <a:lnSpc>
                          <a:spcPct val="100000"/>
                        </a:lnSpc>
                        <a:spcBef>
                          <a:spcPts val="0"/>
                        </a:spcBef>
                        <a:spcAft>
                          <a:spcPts val="0"/>
                        </a:spcAft>
                        <a:buNone/>
                      </a:pPr>
                      <a:r>
                        <a:rPr b="1" lang="en-US" sz="2000" u="none" cap="none" strike="noStrike"/>
                        <a:t>Atypical Antipsychotics</a:t>
                      </a:r>
                      <a:endParaRPr/>
                    </a:p>
                  </a:txBody>
                  <a:tcPr marT="45725" marB="45725" marR="91450" marL="91450"/>
                </a:tc>
                <a:tc>
                  <a:txBody>
                    <a:bodyPr/>
                    <a:lstStyle/>
                    <a:p>
                      <a:pPr indent="0" lvl="0" marL="0" marR="0" rtl="0" algn="l">
                        <a:lnSpc>
                          <a:spcPct val="100000"/>
                        </a:lnSpc>
                        <a:spcBef>
                          <a:spcPts val="0"/>
                        </a:spcBef>
                        <a:spcAft>
                          <a:spcPts val="0"/>
                        </a:spcAft>
                        <a:buNone/>
                      </a:pPr>
                      <a:r>
                        <a:rPr lang="en-US" sz="2000" u="none" cap="none" strike="noStrike"/>
                        <a:t>Hedge’s g = 0.79,</a:t>
                      </a:r>
                      <a:r>
                        <a:rPr lang="en-US" sz="2000" u="none" cap="none" strike="noStrike"/>
                        <a:t> </a:t>
                      </a:r>
                      <a:endParaRPr/>
                    </a:p>
                    <a:p>
                      <a:pPr indent="0" lvl="0" marL="0" marR="0" rtl="0" algn="l">
                        <a:lnSpc>
                          <a:spcPct val="100000"/>
                        </a:lnSpc>
                        <a:spcBef>
                          <a:spcPts val="0"/>
                        </a:spcBef>
                        <a:spcAft>
                          <a:spcPts val="0"/>
                        </a:spcAft>
                        <a:buNone/>
                      </a:pPr>
                      <a:r>
                        <a:rPr lang="en-US" sz="2000" u="none" cap="none" strike="noStrike"/>
                        <a:t>(95%CI 0.71 to 0.86)</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2000" u="none" cap="none" strike="noStrike"/>
                        <a:t>Hedge’s g = 0.75</a:t>
                      </a:r>
                      <a:endParaRPr/>
                    </a:p>
                    <a:p>
                      <a:pPr indent="0" lvl="0" marL="0" marR="0" rtl="0" algn="l">
                        <a:lnSpc>
                          <a:spcPct val="100000"/>
                        </a:lnSpc>
                        <a:spcBef>
                          <a:spcPts val="0"/>
                        </a:spcBef>
                        <a:spcAft>
                          <a:spcPts val="0"/>
                        </a:spcAft>
                        <a:buNone/>
                      </a:pPr>
                      <a:r>
                        <a:rPr lang="en-US" sz="2000" u="none" cap="none" strike="noStrike"/>
                        <a:t>(95% CI 0.56 to</a:t>
                      </a:r>
                      <a:r>
                        <a:rPr lang="en-US" sz="2000" u="none" cap="none" strike="noStrike"/>
                        <a:t> </a:t>
                      </a:r>
                      <a:r>
                        <a:rPr lang="en-US" sz="2000" u="none" cap="none" strike="noStrike"/>
                        <a:t>0.93)</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Hedge’s g = 1.11 </a:t>
                      </a:r>
                      <a:endParaRPr/>
                    </a:p>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(95% CI 0.92 to 1.30)</a:t>
                      </a:r>
                      <a:endParaRPr sz="2000" u="none" cap="none" strike="noStrike"/>
                    </a:p>
                  </a:txBody>
                  <a:tcPr marT="45725" marB="45725" marR="91450" marL="91450"/>
                </a:tc>
              </a:tr>
              <a:tr h="988825">
                <a:tc>
                  <a:txBody>
                    <a:bodyPr/>
                    <a:lstStyle/>
                    <a:p>
                      <a:pPr indent="0" lvl="0" marL="0" marR="0" rtl="0" algn="l">
                        <a:lnSpc>
                          <a:spcPct val="100000"/>
                        </a:lnSpc>
                        <a:spcBef>
                          <a:spcPts val="0"/>
                        </a:spcBef>
                        <a:spcAft>
                          <a:spcPts val="0"/>
                        </a:spcAft>
                        <a:buNone/>
                      </a:pPr>
                      <a:r>
                        <a:rPr b="1" lang="en-US" sz="2000" u="none" cap="none" strike="noStrike"/>
                        <a:t>Mood Stabilisers</a:t>
                      </a:r>
                      <a:endParaRPr b="1" sz="20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2000" u="none" cap="none" strike="noStrike"/>
                        <a:t>Hedge’s g = 0.75</a:t>
                      </a:r>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t>(95%CI 0.40 to 0.95)</a:t>
                      </a:r>
                      <a:endParaRPr sz="2000" u="none" cap="none" strike="noStrike"/>
                    </a:p>
                    <a:p>
                      <a:pPr indent="0" lvl="0" marL="0" marR="0" rtl="0" algn="l">
                        <a:lnSpc>
                          <a:spcPct val="100000"/>
                        </a:lnSpc>
                        <a:spcBef>
                          <a:spcPts val="0"/>
                        </a:spcBef>
                        <a:spcAft>
                          <a:spcPts val="0"/>
                        </a:spcAft>
                        <a:buNone/>
                      </a:pPr>
                      <a:r>
                        <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2000" u="none" cap="none" strike="noStrike"/>
                        <a:t>Hedge’s g = </a:t>
                      </a:r>
                      <a:r>
                        <a:rPr b="0" i="0" lang="en-US" sz="2000" u="none" cap="none" strike="noStrike">
                          <a:solidFill>
                            <a:srgbClr val="000000"/>
                          </a:solidFill>
                        </a:rPr>
                        <a:t>0.83 </a:t>
                      </a:r>
                      <a:endParaRPr/>
                    </a:p>
                    <a:p>
                      <a:pPr indent="0" lvl="0" marL="0" marR="0" rtl="0" algn="l">
                        <a:lnSpc>
                          <a:spcPct val="100000"/>
                        </a:lnSpc>
                        <a:spcBef>
                          <a:spcPts val="0"/>
                        </a:spcBef>
                        <a:spcAft>
                          <a:spcPts val="0"/>
                        </a:spcAft>
                        <a:buNone/>
                      </a:pPr>
                      <a:r>
                        <a:rPr b="0" i="0" lang="en-US" sz="2000" u="none" cap="none" strike="noStrike">
                          <a:solidFill>
                            <a:srgbClr val="000000"/>
                          </a:solidFill>
                        </a:rPr>
                        <a:t>(95% CI 0.57 to 1.08)</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2000" u="none" cap="none" strike="noStrike"/>
                    </a:p>
                  </a:txBody>
                  <a:tcPr marT="45725" marB="45725" marR="91450" marL="91450">
                    <a:solidFill>
                      <a:schemeClr val="dk1"/>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18" name="Google Shape;318;p2"/>
          <p:cNvGrpSpPr/>
          <p:nvPr/>
        </p:nvGrpSpPr>
        <p:grpSpPr>
          <a:xfrm>
            <a:off x="-640733" y="6237433"/>
            <a:ext cx="8554213" cy="1221581"/>
            <a:chOff x="0" y="0"/>
            <a:chExt cx="3379442" cy="482600"/>
          </a:xfrm>
        </p:grpSpPr>
        <p:sp>
          <p:nvSpPr>
            <p:cNvPr id="319" name="Google Shape;319;p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20" name="Google Shape;320;p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21" name="Google Shape;321;p2"/>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22" name="Google Shape;322;p2"/>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23" name="Google Shape;323;p2"/>
          <p:cNvSpPr txBox="1"/>
          <p:nvPr/>
        </p:nvSpPr>
        <p:spPr>
          <a:xfrm>
            <a:off x="2363491" y="1721837"/>
            <a:ext cx="9040233" cy="3474360"/>
          </a:xfrm>
          <a:prstGeom prst="rect">
            <a:avLst/>
          </a:prstGeom>
          <a:noFill/>
          <a:ln>
            <a:noFill/>
          </a:ln>
        </p:spPr>
        <p:txBody>
          <a:bodyPr anchorCtr="0" anchor="t" bIns="45700" lIns="91425" spcFirstLastPara="1" rIns="91425" wrap="square" tIns="45700">
            <a:noAutofit/>
          </a:bodyPr>
          <a:lstStyle/>
          <a:p>
            <a:pPr indent="0" lvl="0" marL="152408" marR="0" rtl="0" algn="just">
              <a:lnSpc>
                <a:spcPct val="90000"/>
              </a:lnSpc>
              <a:spcBef>
                <a:spcPts val="0"/>
              </a:spcBef>
              <a:spcAft>
                <a:spcPts val="0"/>
              </a:spcAft>
              <a:buClr>
                <a:schemeClr val="dk1"/>
              </a:buClr>
              <a:buSzPts val="3300"/>
              <a:buFont typeface="Arial"/>
              <a:buNone/>
            </a:pPr>
            <a:r>
              <a:t/>
            </a:r>
            <a:endParaRPr b="0" i="0" sz="2933" u="none" cap="none" strike="noStrike">
              <a:solidFill>
                <a:srgbClr val="000000"/>
              </a:solidFill>
              <a:latin typeface="Arial"/>
              <a:ea typeface="Arial"/>
              <a:cs typeface="Arial"/>
              <a:sym typeface="Arial"/>
            </a:endParaRPr>
          </a:p>
          <a:p>
            <a:pPr indent="-209550" lvl="0" marL="152408" marR="0" rtl="0" algn="just">
              <a:lnSpc>
                <a:spcPct val="90000"/>
              </a:lnSpc>
              <a:spcBef>
                <a:spcPts val="0"/>
              </a:spcBef>
              <a:spcAft>
                <a:spcPts val="0"/>
              </a:spcAft>
              <a:buClr>
                <a:schemeClr val="dk1"/>
              </a:buClr>
              <a:buSzPts val="3300"/>
              <a:buFont typeface="Arial"/>
              <a:buChar char="•"/>
            </a:pPr>
            <a:r>
              <a:rPr b="0" i="0" lang="en-US" sz="3200" u="none" cap="none" strike="noStrike">
                <a:solidFill>
                  <a:schemeClr val="dk1"/>
                </a:solidFill>
                <a:latin typeface="Arial"/>
                <a:ea typeface="Arial"/>
                <a:cs typeface="Arial"/>
                <a:sym typeface="Arial"/>
              </a:rPr>
              <a:t>To understand the efficacy and tolerability of various pharmacological agents in the management of specifiers and maintenance phase of Bipolar Disorder </a:t>
            </a:r>
            <a:endParaRPr b="0" i="0" sz="1400" u="none" cap="none" strike="noStrike">
              <a:solidFill>
                <a:srgbClr val="000000"/>
              </a:solidFill>
              <a:latin typeface="Arial"/>
              <a:ea typeface="Arial"/>
              <a:cs typeface="Arial"/>
              <a:sym typeface="Arial"/>
            </a:endParaRPr>
          </a:p>
          <a:p>
            <a:pPr indent="0" lvl="0" marL="152408" marR="0" rtl="0" algn="just">
              <a:lnSpc>
                <a:spcPct val="90000"/>
              </a:lnSpc>
              <a:spcBef>
                <a:spcPts val="0"/>
              </a:spcBef>
              <a:spcAft>
                <a:spcPts val="0"/>
              </a:spcAft>
              <a:buClr>
                <a:schemeClr val="dk1"/>
              </a:buClr>
              <a:buSzPts val="3300"/>
              <a:buFont typeface="Arial"/>
              <a:buNone/>
            </a:pPr>
            <a:r>
              <a:t/>
            </a:r>
            <a:endParaRPr b="0" i="0" sz="2933" u="none" cap="none" strike="noStrike">
              <a:solidFill>
                <a:srgbClr val="000000"/>
              </a:solidFill>
              <a:latin typeface="Arial"/>
              <a:ea typeface="Arial"/>
              <a:cs typeface="Arial"/>
              <a:sym typeface="Arial"/>
            </a:endParaRPr>
          </a:p>
        </p:txBody>
      </p:sp>
      <p:sp>
        <p:nvSpPr>
          <p:cNvPr id="324" name="Google Shape;324;p2"/>
          <p:cNvSpPr txBox="1"/>
          <p:nvPr/>
        </p:nvSpPr>
        <p:spPr>
          <a:xfrm>
            <a:off x="2487477" y="620567"/>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LEARNING OBJECTIVE</a:t>
            </a:r>
            <a:endParaRPr b="0" i="0" sz="1400" u="none" cap="none" strike="noStrike">
              <a:solidFill>
                <a:srgbClr val="000000"/>
              </a:solidFill>
              <a:latin typeface="Arial"/>
              <a:ea typeface="Arial"/>
              <a:cs typeface="Arial"/>
              <a:sym typeface="Arial"/>
            </a:endParaRPr>
          </a:p>
        </p:txBody>
      </p:sp>
      <p:sp>
        <p:nvSpPr>
          <p:cNvPr id="325" name="Google Shape;325;p2"/>
          <p:cNvSpPr txBox="1"/>
          <p:nvPr/>
        </p:nvSpPr>
        <p:spPr>
          <a:xfrm>
            <a:off x="-1111228" y="6377932"/>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326" name="Google Shape;326;p2"/>
          <p:cNvSpPr txBox="1"/>
          <p:nvPr/>
        </p:nvSpPr>
        <p:spPr>
          <a:xfrm>
            <a:off x="-355169" y="101659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327" name="Google Shape;327;p2"/>
          <p:cNvSpPr txBox="1"/>
          <p:nvPr/>
        </p:nvSpPr>
        <p:spPr>
          <a:xfrm>
            <a:off x="-202769" y="103183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21"/>
          <p:cNvSpPr/>
          <p:nvPr/>
        </p:nvSpPr>
        <p:spPr>
          <a:xfrm rot="93030">
            <a:off x="1167819" y="25132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71" name="Google Shape;571;p21"/>
          <p:cNvGrpSpPr/>
          <p:nvPr/>
        </p:nvGrpSpPr>
        <p:grpSpPr>
          <a:xfrm>
            <a:off x="-717409" y="6252872"/>
            <a:ext cx="8554213" cy="1221581"/>
            <a:chOff x="0" y="0"/>
            <a:chExt cx="3379442" cy="482600"/>
          </a:xfrm>
        </p:grpSpPr>
        <p:sp>
          <p:nvSpPr>
            <p:cNvPr id="572" name="Google Shape;572;p21"/>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73" name="Google Shape;573;p21"/>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74" name="Google Shape;574;p21"/>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75" name="Google Shape;575;p21"/>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76" name="Google Shape;576;p21"/>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graphicFrame>
        <p:nvGraphicFramePr>
          <p:cNvPr id="577" name="Google Shape;577;p21"/>
          <p:cNvGraphicFramePr/>
          <p:nvPr/>
        </p:nvGraphicFramePr>
        <p:xfrm>
          <a:off x="2234249" y="1378381"/>
          <a:ext cx="3000000" cy="3000000"/>
        </p:xfrm>
        <a:graphic>
          <a:graphicData uri="http://schemas.openxmlformats.org/drawingml/2006/table">
            <a:tbl>
              <a:tblPr>
                <a:noFill/>
                <a:tableStyleId>{5FC2D5AF-ABC6-4C95-9BFE-F23C3AF79ECA}</a:tableStyleId>
              </a:tblPr>
              <a:tblGrid>
                <a:gridCol w="9653900"/>
              </a:tblGrid>
              <a:tr h="304800">
                <a:tc>
                  <a:txBody>
                    <a:bodyPr/>
                    <a:lstStyle/>
                    <a:p>
                      <a:pPr indent="0" lvl="0" marL="0" marR="0" rtl="0" algn="just">
                        <a:lnSpc>
                          <a:spcPct val="107000"/>
                        </a:lnSpc>
                        <a:spcBef>
                          <a:spcPts val="0"/>
                        </a:spcBef>
                        <a:spcAft>
                          <a:spcPts val="0"/>
                        </a:spcAft>
                        <a:buClr>
                          <a:srgbClr val="000000"/>
                        </a:buClr>
                        <a:buSzPts val="2400"/>
                        <a:buFont typeface="Arial"/>
                        <a:buNone/>
                      </a:pPr>
                      <a:r>
                        <a:rPr b="1" lang="en-US" sz="2400" u="none" cap="none" strike="noStrike">
                          <a:solidFill>
                            <a:srgbClr val="000000"/>
                          </a:solidFill>
                          <a:latin typeface="Arial"/>
                          <a:ea typeface="Arial"/>
                          <a:cs typeface="Arial"/>
                          <a:sym typeface="Arial"/>
                        </a:rPr>
                        <a:t>Recommendation 4</a:t>
                      </a:r>
                      <a:endParaRPr sz="2400" u="none" cap="none" strike="noStrike">
                        <a:latin typeface="Calibri"/>
                        <a:ea typeface="Calibri"/>
                        <a:cs typeface="Calibri"/>
                        <a:sym typeface="Calibri"/>
                      </a:endParaRPr>
                    </a:p>
                    <a:p>
                      <a:pPr indent="0" lvl="0" marL="0" marR="0" rtl="0" algn="just">
                        <a:lnSpc>
                          <a:spcPct val="107000"/>
                        </a:lnSpc>
                        <a:spcBef>
                          <a:spcPts val="800"/>
                        </a:spcBef>
                        <a:spcAft>
                          <a:spcPts val="0"/>
                        </a:spcAft>
                        <a:buClr>
                          <a:srgbClr val="000000"/>
                        </a:buClr>
                        <a:buSzPts val="1200"/>
                        <a:buFont typeface="Noto Sans Symbols"/>
                        <a:buNone/>
                      </a:pPr>
                      <a:r>
                        <a:rPr lang="en-US" sz="2400" u="none" cap="none" strike="noStrike">
                          <a:solidFill>
                            <a:srgbClr val="000000"/>
                          </a:solidFill>
                          <a:latin typeface="Arial"/>
                          <a:ea typeface="Arial"/>
                          <a:cs typeface="Arial"/>
                          <a:sym typeface="Arial"/>
                        </a:rPr>
                        <a:t>In bipolar disorder with specifiers:</a:t>
                      </a:r>
                      <a:endParaRPr sz="2400" u="none" cap="none" strike="noStrike">
                        <a:latin typeface="Calibri"/>
                        <a:ea typeface="Calibri"/>
                        <a:cs typeface="Calibri"/>
                        <a:sym typeface="Calibri"/>
                      </a:endParaRPr>
                    </a:p>
                    <a:p>
                      <a:pPr indent="-342900" lvl="0" marL="342900" marR="0" rtl="0" algn="just">
                        <a:lnSpc>
                          <a:spcPct val="107000"/>
                        </a:lnSpc>
                        <a:spcBef>
                          <a:spcPts val="800"/>
                        </a:spcBef>
                        <a:spcAft>
                          <a:spcPts val="0"/>
                        </a:spcAft>
                        <a:buClr>
                          <a:srgbClr val="000000"/>
                        </a:buClr>
                        <a:buSzPts val="2400"/>
                        <a:buFont typeface="Courier New"/>
                        <a:buChar char="o"/>
                      </a:pPr>
                      <a:r>
                        <a:rPr lang="en-US" sz="2400" u="none" cap="none" strike="noStrike">
                          <a:solidFill>
                            <a:srgbClr val="000000"/>
                          </a:solidFill>
                          <a:latin typeface="Arial"/>
                          <a:ea typeface="Arial"/>
                          <a:cs typeface="Arial"/>
                          <a:sym typeface="Arial"/>
                        </a:rPr>
                        <a:t>atypical antipsychotics (AAPs) or mood stabilisers may be used as monotherapy or combination therapy in mixed features</a:t>
                      </a:r>
                      <a:endParaRPr sz="2400" u="none" cap="none" strike="noStrike">
                        <a:latin typeface="Calibri"/>
                        <a:ea typeface="Calibri"/>
                        <a:cs typeface="Calibri"/>
                        <a:sym typeface="Calibri"/>
                      </a:endParaRPr>
                    </a:p>
                    <a:p>
                      <a:pPr indent="-342900" lvl="0" marL="342900" marR="0" rtl="0" algn="just">
                        <a:lnSpc>
                          <a:spcPct val="107000"/>
                        </a:lnSpc>
                        <a:spcBef>
                          <a:spcPts val="800"/>
                        </a:spcBef>
                        <a:spcAft>
                          <a:spcPts val="0"/>
                        </a:spcAft>
                        <a:buClr>
                          <a:srgbClr val="000000"/>
                        </a:buClr>
                        <a:buSzPts val="2400"/>
                        <a:buFont typeface="Courier New"/>
                        <a:buChar char="o"/>
                      </a:pPr>
                      <a:r>
                        <a:rPr lang="en-US" sz="2400" u="none" cap="none" strike="noStrike">
                          <a:solidFill>
                            <a:srgbClr val="000000"/>
                          </a:solidFill>
                          <a:latin typeface="Arial"/>
                          <a:ea typeface="Arial"/>
                          <a:cs typeface="Arial"/>
                          <a:sym typeface="Arial"/>
                        </a:rPr>
                        <a:t>AAPs may be used in anxious distress</a:t>
                      </a:r>
                      <a:endParaRPr sz="2400" u="none" cap="none" strike="noStrike">
                        <a:latin typeface="Calibri"/>
                        <a:ea typeface="Calibri"/>
                        <a:cs typeface="Calibri"/>
                        <a:sym typeface="Calibri"/>
                      </a:endParaRPr>
                    </a:p>
                    <a:p>
                      <a:pPr indent="-342900" lvl="0" marL="342900" marR="0" rtl="0" algn="just">
                        <a:lnSpc>
                          <a:spcPct val="107000"/>
                        </a:lnSpc>
                        <a:spcBef>
                          <a:spcPts val="800"/>
                        </a:spcBef>
                        <a:spcAft>
                          <a:spcPts val="0"/>
                        </a:spcAft>
                        <a:buClr>
                          <a:srgbClr val="000000"/>
                        </a:buClr>
                        <a:buSzPts val="2400"/>
                        <a:buFont typeface="Courier New"/>
                        <a:buChar char="o"/>
                      </a:pPr>
                      <a:r>
                        <a:rPr lang="en-US" sz="2400" u="none" cap="none" strike="noStrike">
                          <a:solidFill>
                            <a:srgbClr val="000000"/>
                          </a:solidFill>
                          <a:latin typeface="Arial"/>
                          <a:ea typeface="Arial"/>
                          <a:cs typeface="Arial"/>
                          <a:sym typeface="Arial"/>
                        </a:rPr>
                        <a:t>combination of mood stabilisers with AAPs or another mood stabiliser is the preferred treatment of choice in rapid cycling</a:t>
                      </a:r>
                      <a:endParaRPr sz="2400" u="none" cap="none" strike="noStrike">
                        <a:latin typeface="Calibri"/>
                        <a:ea typeface="Calibri"/>
                        <a:cs typeface="Calibri"/>
                        <a:sym typeface="Calibri"/>
                      </a:endParaRPr>
                    </a:p>
                    <a:p>
                      <a:pPr indent="-342900" lvl="0" marL="342900" marR="0" rtl="0" algn="just">
                        <a:lnSpc>
                          <a:spcPct val="107000"/>
                        </a:lnSpc>
                        <a:spcBef>
                          <a:spcPts val="800"/>
                        </a:spcBef>
                        <a:spcAft>
                          <a:spcPts val="0"/>
                        </a:spcAft>
                        <a:buClr>
                          <a:srgbClr val="000000"/>
                        </a:buClr>
                        <a:buSzPts val="2400"/>
                        <a:buFont typeface="Courier New"/>
                        <a:buChar char="o"/>
                      </a:pPr>
                      <a:r>
                        <a:rPr lang="en-US" sz="2400" u="none" cap="none" strike="noStrike">
                          <a:solidFill>
                            <a:srgbClr val="000000"/>
                          </a:solidFill>
                          <a:latin typeface="Arial"/>
                          <a:ea typeface="Arial"/>
                          <a:cs typeface="Arial"/>
                          <a:sym typeface="Arial"/>
                        </a:rPr>
                        <a:t>antidepressants should be avoided in mixed features and used with caution in rapid cycling</a:t>
                      </a:r>
                      <a:endParaRPr sz="2400" u="none" cap="none" strike="noStrike">
                        <a:latin typeface="Calibri"/>
                        <a:ea typeface="Calibri"/>
                        <a:cs typeface="Calibri"/>
                        <a:sym typeface="Calibri"/>
                      </a:endParaRPr>
                    </a:p>
                  </a:txBody>
                  <a:tcPr marT="0" marB="0" marR="73025" marL="730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CECFF"/>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11"/>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83" name="Google Shape;583;p11"/>
          <p:cNvGrpSpPr/>
          <p:nvPr/>
        </p:nvGrpSpPr>
        <p:grpSpPr>
          <a:xfrm>
            <a:off x="-717409" y="6252872"/>
            <a:ext cx="8554213" cy="1221581"/>
            <a:chOff x="0" y="0"/>
            <a:chExt cx="3379442" cy="482600"/>
          </a:xfrm>
        </p:grpSpPr>
        <p:sp>
          <p:nvSpPr>
            <p:cNvPr id="584" name="Google Shape;584;p11"/>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85" name="Google Shape;585;p11"/>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86" name="Google Shape;586;p11"/>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87" name="Google Shape;587;p11"/>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88" name="Google Shape;588;p11"/>
          <p:cNvSpPr txBox="1"/>
          <p:nvPr/>
        </p:nvSpPr>
        <p:spPr>
          <a:xfrm>
            <a:off x="2163735" y="70783"/>
            <a:ext cx="9769184" cy="760367"/>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TAKE HOME MESSAGE - SPECIFIERS</a:t>
            </a:r>
            <a:endParaRPr b="1" i="0" sz="4000" u="none" cap="none" strike="noStrike">
              <a:solidFill>
                <a:schemeClr val="dk1"/>
              </a:solidFill>
              <a:latin typeface="Arial"/>
              <a:ea typeface="Arial"/>
              <a:cs typeface="Arial"/>
              <a:sym typeface="Arial"/>
            </a:endParaRPr>
          </a:p>
        </p:txBody>
      </p:sp>
      <p:sp>
        <p:nvSpPr>
          <p:cNvPr id="589" name="Google Shape;589;p11"/>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graphicFrame>
        <p:nvGraphicFramePr>
          <p:cNvPr id="590" name="Google Shape;590;p11"/>
          <p:cNvGraphicFramePr/>
          <p:nvPr/>
        </p:nvGraphicFramePr>
        <p:xfrm>
          <a:off x="2551152" y="1173707"/>
          <a:ext cx="3000000" cy="3000000"/>
        </p:xfrm>
        <a:graphic>
          <a:graphicData uri="http://schemas.openxmlformats.org/drawingml/2006/table">
            <a:tbl>
              <a:tblPr bandRow="1" firstRow="1">
                <a:noFill/>
                <a:tableStyleId>{5FC2D5AF-ABC6-4C95-9BFE-F23C3AF79ECA}</a:tableStyleId>
              </a:tblPr>
              <a:tblGrid>
                <a:gridCol w="2701975"/>
                <a:gridCol w="6679800"/>
              </a:tblGrid>
              <a:tr h="407925">
                <a:tc>
                  <a:txBody>
                    <a:bodyPr/>
                    <a:lstStyle/>
                    <a:p>
                      <a:pPr indent="0" lvl="0" marL="0" marR="0" rtl="0" algn="ctr">
                        <a:lnSpc>
                          <a:spcPct val="100000"/>
                        </a:lnSpc>
                        <a:spcBef>
                          <a:spcPts val="0"/>
                        </a:spcBef>
                        <a:spcAft>
                          <a:spcPts val="0"/>
                        </a:spcAft>
                        <a:buNone/>
                      </a:pPr>
                      <a:r>
                        <a:rPr b="1" lang="en-US" sz="2000" u="none" cap="none" strike="noStrike"/>
                        <a:t>Specifiers</a:t>
                      </a:r>
                      <a:endParaRPr/>
                    </a:p>
                  </a:txBody>
                  <a:tcPr marT="45725" marB="45725" marR="91450" marL="91450"/>
                </a:tc>
                <a:tc>
                  <a:txBody>
                    <a:bodyPr/>
                    <a:lstStyle/>
                    <a:p>
                      <a:pPr indent="0" lvl="0" marL="0" marR="0" rtl="0" algn="ctr">
                        <a:lnSpc>
                          <a:spcPct val="100000"/>
                        </a:lnSpc>
                        <a:spcBef>
                          <a:spcPts val="0"/>
                        </a:spcBef>
                        <a:spcAft>
                          <a:spcPts val="0"/>
                        </a:spcAft>
                        <a:buNone/>
                      </a:pPr>
                      <a:r>
                        <a:rPr b="1" lang="en-US" sz="2000" u="none" cap="none" strike="noStrike"/>
                        <a:t>Pharmacological</a:t>
                      </a:r>
                      <a:r>
                        <a:rPr b="1" lang="en-US" sz="2000" u="none" cap="none" strike="noStrike"/>
                        <a:t> Treatment Recommendations</a:t>
                      </a:r>
                      <a:endParaRPr b="1" sz="2000" u="none" cap="none" strike="noStrike"/>
                    </a:p>
                  </a:txBody>
                  <a:tcPr marT="45725" marB="45725" marR="91450" marL="91450"/>
                </a:tc>
              </a:tr>
              <a:tr h="1016975">
                <a:tc>
                  <a:txBody>
                    <a:bodyPr/>
                    <a:lstStyle/>
                    <a:p>
                      <a:pPr indent="0" lvl="0" marL="0" marR="0" rtl="0" algn="l">
                        <a:lnSpc>
                          <a:spcPct val="100000"/>
                        </a:lnSpc>
                        <a:spcBef>
                          <a:spcPts val="0"/>
                        </a:spcBef>
                        <a:spcAft>
                          <a:spcPts val="0"/>
                        </a:spcAft>
                        <a:buNone/>
                      </a:pPr>
                      <a:r>
                        <a:rPr lang="en-US" sz="2000" u="none" cap="none" strike="noStrike"/>
                        <a:t>Mixed Features</a:t>
                      </a:r>
                      <a:endParaRPr/>
                    </a:p>
                  </a:txBody>
                  <a:tcPr marT="45725" marB="45725" marR="91450" marL="91450"/>
                </a:tc>
                <a:tc>
                  <a:txBody>
                    <a:bodyPr/>
                    <a:lstStyle/>
                    <a:p>
                      <a:pPr indent="-342900" lvl="0" marL="342900" marR="0" rtl="0" algn="l">
                        <a:lnSpc>
                          <a:spcPct val="100000"/>
                        </a:lnSpc>
                        <a:spcBef>
                          <a:spcPts val="0"/>
                        </a:spcBef>
                        <a:spcAft>
                          <a:spcPts val="0"/>
                        </a:spcAft>
                        <a:buClr>
                          <a:srgbClr val="000000"/>
                        </a:buClr>
                        <a:buSzPts val="2000"/>
                        <a:buFont typeface="Noto Sans Symbols"/>
                        <a:buChar char="▪"/>
                      </a:pPr>
                      <a:r>
                        <a:rPr lang="en-US" sz="2000" u="none" cap="none" strike="noStrike"/>
                        <a:t>Mood</a:t>
                      </a:r>
                      <a:r>
                        <a:rPr lang="en-US" sz="2000" u="none" cap="none" strike="noStrike"/>
                        <a:t> stabilizers or atypical antipsychotics (monotherapy or combination)</a:t>
                      </a:r>
                      <a:endParaRPr/>
                    </a:p>
                    <a:p>
                      <a:pPr indent="-342900" lvl="0" marL="342900" marR="0" rtl="0" algn="l">
                        <a:lnSpc>
                          <a:spcPct val="100000"/>
                        </a:lnSpc>
                        <a:spcBef>
                          <a:spcPts val="0"/>
                        </a:spcBef>
                        <a:spcAft>
                          <a:spcPts val="0"/>
                        </a:spcAft>
                        <a:buClr>
                          <a:srgbClr val="000000"/>
                        </a:buClr>
                        <a:buSzPts val="2000"/>
                        <a:buFont typeface="Noto Sans Symbols"/>
                        <a:buChar char="▪"/>
                      </a:pPr>
                      <a:r>
                        <a:rPr b="1" lang="en-US" sz="2000" u="none" cap="none" strike="noStrike">
                          <a:solidFill>
                            <a:srgbClr val="FF0000"/>
                          </a:solidFill>
                        </a:rPr>
                        <a:t>Avoid use </a:t>
                      </a:r>
                      <a:r>
                        <a:rPr lang="en-US" sz="2000" u="none" cap="none" strike="noStrike"/>
                        <a:t>of antidepressant</a:t>
                      </a:r>
                      <a:endParaRPr sz="2000" u="none" cap="none" strike="noStrike"/>
                    </a:p>
                  </a:txBody>
                  <a:tcPr marT="45725" marB="45725" marR="91450" marL="91450"/>
                </a:tc>
              </a:tr>
              <a:tr h="1642800">
                <a:tc>
                  <a:txBody>
                    <a:bodyPr/>
                    <a:lstStyle/>
                    <a:p>
                      <a:pPr indent="0" lvl="0" marL="0" marR="0" rtl="0" algn="l">
                        <a:lnSpc>
                          <a:spcPct val="100000"/>
                        </a:lnSpc>
                        <a:spcBef>
                          <a:spcPts val="0"/>
                        </a:spcBef>
                        <a:spcAft>
                          <a:spcPts val="0"/>
                        </a:spcAft>
                        <a:buNone/>
                      </a:pPr>
                      <a:r>
                        <a:rPr lang="en-US" sz="2000" u="none" cap="none" strike="noStrike"/>
                        <a:t>Anxious Distress</a:t>
                      </a:r>
                      <a:endParaRPr/>
                    </a:p>
                  </a:txBody>
                  <a:tcPr marT="45725" marB="45725" marR="91450" marL="91450"/>
                </a:tc>
                <a:tc>
                  <a:txBody>
                    <a:bodyPr/>
                    <a:lstStyle/>
                    <a:p>
                      <a:pPr indent="-342900" lvl="0" marL="342900" marR="0" rtl="0" algn="l">
                        <a:lnSpc>
                          <a:spcPct val="100000"/>
                        </a:lnSpc>
                        <a:spcBef>
                          <a:spcPts val="0"/>
                        </a:spcBef>
                        <a:spcAft>
                          <a:spcPts val="0"/>
                        </a:spcAft>
                        <a:buClr>
                          <a:srgbClr val="000000"/>
                        </a:buClr>
                        <a:buSzPts val="2000"/>
                        <a:buFont typeface="Noto Sans Symbols"/>
                        <a:buChar char="▪"/>
                      </a:pPr>
                      <a:r>
                        <a:rPr lang="en-US" sz="2000" u="none" cap="none" strike="noStrike"/>
                        <a:t>May</a:t>
                      </a:r>
                      <a:r>
                        <a:rPr lang="en-US" sz="2000" u="none" cap="none" strike="noStrike"/>
                        <a:t> use atypical antipsychotics </a:t>
                      </a:r>
                      <a:endParaRPr/>
                    </a:p>
                    <a:p>
                      <a:pPr indent="0" lvl="0" marL="0" marR="0" rtl="0" algn="l">
                        <a:lnSpc>
                          <a:spcPct val="100000"/>
                        </a:lnSpc>
                        <a:spcBef>
                          <a:spcPts val="0"/>
                        </a:spcBef>
                        <a:spcAft>
                          <a:spcPts val="0"/>
                        </a:spcAft>
                        <a:buClr>
                          <a:srgbClr val="000000"/>
                        </a:buClr>
                        <a:buSzPts val="2000"/>
                        <a:buFont typeface="Noto Sans Symbols"/>
                        <a:buNone/>
                      </a:pPr>
                      <a:r>
                        <a:rPr lang="en-US" sz="2000" u="none" cap="none" strike="noStrike"/>
                        <a:t>    - olanzapine (+ fluoxetine combination)</a:t>
                      </a:r>
                      <a:endParaRPr/>
                    </a:p>
                    <a:p>
                      <a:pPr indent="0" lvl="0" marL="0" marR="0" rtl="0" algn="l">
                        <a:lnSpc>
                          <a:spcPct val="100000"/>
                        </a:lnSpc>
                        <a:spcBef>
                          <a:spcPts val="0"/>
                        </a:spcBef>
                        <a:spcAft>
                          <a:spcPts val="0"/>
                        </a:spcAft>
                        <a:buClr>
                          <a:srgbClr val="000000"/>
                        </a:buClr>
                        <a:buSzPts val="2000"/>
                        <a:buFont typeface="Noto Sans Symbols"/>
                        <a:buNone/>
                      </a:pPr>
                      <a:r>
                        <a:rPr lang="en-US" sz="2000" u="none" cap="none" strike="noStrike"/>
                        <a:t>    - quetiapine</a:t>
                      </a:r>
                      <a:endParaRPr/>
                    </a:p>
                    <a:p>
                      <a:pPr indent="0" lvl="0" marL="0" marR="0" rtl="0" algn="l">
                        <a:lnSpc>
                          <a:spcPct val="100000"/>
                        </a:lnSpc>
                        <a:spcBef>
                          <a:spcPts val="0"/>
                        </a:spcBef>
                        <a:spcAft>
                          <a:spcPts val="0"/>
                        </a:spcAft>
                        <a:buClr>
                          <a:srgbClr val="000000"/>
                        </a:buClr>
                        <a:buSzPts val="2000"/>
                        <a:buFont typeface="Noto Sans Symbols"/>
                        <a:buNone/>
                      </a:pPr>
                      <a:r>
                        <a:rPr lang="en-US" sz="2000" u="none" cap="none" strike="noStrike"/>
                        <a:t>    - cariprazine</a:t>
                      </a:r>
                      <a:endParaRPr sz="2000" u="none" cap="none" strike="noStrike"/>
                    </a:p>
                    <a:p>
                      <a:pPr indent="0" lvl="0" marL="0" marR="0" rtl="0" algn="l">
                        <a:lnSpc>
                          <a:spcPct val="100000"/>
                        </a:lnSpc>
                        <a:spcBef>
                          <a:spcPts val="0"/>
                        </a:spcBef>
                        <a:spcAft>
                          <a:spcPts val="0"/>
                        </a:spcAft>
                        <a:buClr>
                          <a:srgbClr val="000000"/>
                        </a:buClr>
                        <a:buSzPts val="2000"/>
                        <a:buFont typeface="Noto Sans Symbols"/>
                        <a:buNone/>
                      </a:pPr>
                      <a:r>
                        <a:rPr lang="en-US" sz="2000" u="none" cap="none" strike="noStrike"/>
                        <a:t>    - lurasidone</a:t>
                      </a:r>
                      <a:endParaRPr sz="2000" u="none" cap="none" strike="noStrike"/>
                    </a:p>
                  </a:txBody>
                  <a:tcPr marT="45725" marB="45725" marR="91450" marL="91450"/>
                </a:tc>
              </a:tr>
              <a:tr h="1329875">
                <a:tc>
                  <a:txBody>
                    <a:bodyPr/>
                    <a:lstStyle/>
                    <a:p>
                      <a:pPr indent="0" lvl="0" marL="0" marR="0" rtl="0" algn="l">
                        <a:lnSpc>
                          <a:spcPct val="100000"/>
                        </a:lnSpc>
                        <a:spcBef>
                          <a:spcPts val="0"/>
                        </a:spcBef>
                        <a:spcAft>
                          <a:spcPts val="0"/>
                        </a:spcAft>
                        <a:buNone/>
                      </a:pPr>
                      <a:r>
                        <a:rPr lang="en-US" sz="2000" u="none" cap="none" strike="noStrike"/>
                        <a:t>Rapid Cycling </a:t>
                      </a:r>
                      <a:endParaRPr/>
                    </a:p>
                  </a:txBody>
                  <a:tcPr marT="45725" marB="45725" marR="91450" marL="91450"/>
                </a:tc>
                <a:tc>
                  <a:txBody>
                    <a:bodyPr/>
                    <a:lstStyle/>
                    <a:p>
                      <a:pPr indent="-342900" lvl="0" marL="342900" marR="0" rtl="0" algn="l">
                        <a:lnSpc>
                          <a:spcPct val="100000"/>
                        </a:lnSpc>
                        <a:spcBef>
                          <a:spcPts val="0"/>
                        </a:spcBef>
                        <a:spcAft>
                          <a:spcPts val="0"/>
                        </a:spcAft>
                        <a:buClr>
                          <a:srgbClr val="000000"/>
                        </a:buClr>
                        <a:buSzPts val="2000"/>
                        <a:buFont typeface="Noto Sans Symbols"/>
                        <a:buChar char="▪"/>
                      </a:pPr>
                      <a:r>
                        <a:rPr lang="en-US" sz="2000" u="none" cap="none" strike="noStrike"/>
                        <a:t>Combination therapy</a:t>
                      </a:r>
                      <a:r>
                        <a:rPr lang="en-US" sz="2000" u="none" cap="none" strike="noStrike"/>
                        <a:t> </a:t>
                      </a:r>
                      <a:endParaRPr/>
                    </a:p>
                    <a:p>
                      <a:pPr indent="0" lvl="3" marL="0" marR="0" rtl="0" algn="l">
                        <a:lnSpc>
                          <a:spcPct val="100000"/>
                        </a:lnSpc>
                        <a:spcBef>
                          <a:spcPts val="0"/>
                        </a:spcBef>
                        <a:spcAft>
                          <a:spcPts val="0"/>
                        </a:spcAft>
                        <a:buClr>
                          <a:srgbClr val="000000"/>
                        </a:buClr>
                        <a:buSzPts val="2000"/>
                        <a:buFont typeface="Courier New"/>
                        <a:buNone/>
                      </a:pPr>
                      <a:r>
                        <a:rPr lang="en-US" sz="2000" u="none" cap="none" strike="noStrike"/>
                        <a:t>    - mood stabilizer + mood stabilizer </a:t>
                      </a:r>
                      <a:endParaRPr/>
                    </a:p>
                    <a:p>
                      <a:pPr indent="0" lvl="3" marL="0" marR="0" rtl="0" algn="l">
                        <a:lnSpc>
                          <a:spcPct val="100000"/>
                        </a:lnSpc>
                        <a:spcBef>
                          <a:spcPts val="0"/>
                        </a:spcBef>
                        <a:spcAft>
                          <a:spcPts val="0"/>
                        </a:spcAft>
                        <a:buClr>
                          <a:srgbClr val="000000"/>
                        </a:buClr>
                        <a:buSzPts val="2000"/>
                        <a:buFont typeface="Courier New"/>
                        <a:buNone/>
                      </a:pPr>
                      <a:r>
                        <a:rPr lang="en-US" sz="2000" u="none" cap="none" strike="noStrike"/>
                        <a:t>    - atypical antipsychotics + mood stabilizer</a:t>
                      </a:r>
                      <a:endParaRPr/>
                    </a:p>
                    <a:p>
                      <a:pPr indent="-342900" lvl="3" marL="342900" marR="0" rtl="0" algn="l">
                        <a:lnSpc>
                          <a:spcPct val="100000"/>
                        </a:lnSpc>
                        <a:spcBef>
                          <a:spcPts val="0"/>
                        </a:spcBef>
                        <a:spcAft>
                          <a:spcPts val="0"/>
                        </a:spcAft>
                        <a:buClr>
                          <a:srgbClr val="000000"/>
                        </a:buClr>
                        <a:buSzPts val="2000"/>
                        <a:buFont typeface="Noto Sans Symbols"/>
                        <a:buChar char="▪"/>
                      </a:pPr>
                      <a:r>
                        <a:rPr lang="en-US" sz="2000" u="none" cap="none" strike="noStrike"/>
                        <a:t>Use </a:t>
                      </a:r>
                      <a:r>
                        <a:rPr b="1" lang="en-US" sz="2000" u="none" cap="none" strike="noStrike">
                          <a:solidFill>
                            <a:srgbClr val="FF0000"/>
                          </a:solidFill>
                        </a:rPr>
                        <a:t>antidepressant with caution </a:t>
                      </a:r>
                      <a:endParaRPr b="1" sz="2000" u="none" cap="none" strike="noStrike">
                        <a:solidFill>
                          <a:srgbClr val="FF0000"/>
                        </a:solidFill>
                      </a:endParaRPr>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2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596" name="Google Shape;596;p22"/>
          <p:cNvGrpSpPr/>
          <p:nvPr/>
        </p:nvGrpSpPr>
        <p:grpSpPr>
          <a:xfrm>
            <a:off x="-717409" y="6252872"/>
            <a:ext cx="8554213" cy="1221581"/>
            <a:chOff x="0" y="0"/>
            <a:chExt cx="3379442" cy="482600"/>
          </a:xfrm>
        </p:grpSpPr>
        <p:sp>
          <p:nvSpPr>
            <p:cNvPr id="597" name="Google Shape;597;p2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598" name="Google Shape;598;p2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599" name="Google Shape;599;p22"/>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00" name="Google Shape;600;p22"/>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01" name="Google Shape;601;p22"/>
          <p:cNvSpPr txBox="1"/>
          <p:nvPr/>
        </p:nvSpPr>
        <p:spPr>
          <a:xfrm>
            <a:off x="2760746" y="2545291"/>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02" name="Google Shape;602;p22"/>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23"/>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08" name="Google Shape;608;p23"/>
          <p:cNvGrpSpPr/>
          <p:nvPr/>
        </p:nvGrpSpPr>
        <p:grpSpPr>
          <a:xfrm>
            <a:off x="-717409" y="6252872"/>
            <a:ext cx="8554213" cy="1221581"/>
            <a:chOff x="0" y="0"/>
            <a:chExt cx="3379442" cy="482600"/>
          </a:xfrm>
        </p:grpSpPr>
        <p:sp>
          <p:nvSpPr>
            <p:cNvPr id="609" name="Google Shape;609;p23"/>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10" name="Google Shape;610;p23"/>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11" name="Google Shape;611;p23"/>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12" name="Google Shape;612;p23"/>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13" name="Google Shape;613;p23"/>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14" name="Google Shape;614;p23"/>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615" name="Google Shape;615;p23"/>
          <p:cNvSpPr txBox="1"/>
          <p:nvPr/>
        </p:nvSpPr>
        <p:spPr>
          <a:xfrm>
            <a:off x="2053783" y="1376594"/>
            <a:ext cx="9233464" cy="3898519"/>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Maintenance phase focuses on prevention of recurrence after remission of acute mood episodes.</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General principles of maintenance pharmacotherapy in BD are as follows:</a:t>
            </a:r>
            <a:r>
              <a:rPr b="0" baseline="30000" i="0" lang="en-US" sz="2400" u="none" cap="none" strike="noStrike">
                <a:solidFill>
                  <a:srgbClr val="000000"/>
                </a:solidFill>
                <a:latin typeface="Arial"/>
                <a:ea typeface="Arial"/>
                <a:cs typeface="Arial"/>
                <a:sym typeface="Arial"/>
              </a:rPr>
              <a:t>50</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medications effective and safe in acute episodes should be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continued </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monotherapy should be preferred</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for combination therapy, pharmacological agents with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different mechanisms of action should be used and, benefits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and risks should be re-evaluated every six months or earlier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if indicated</a:t>
            </a:r>
            <a:endParaRPr b="0" i="0" sz="1400" u="none" cap="none" strike="noStrike">
              <a:solidFill>
                <a:srgbClr val="000000"/>
              </a:solidFill>
              <a:latin typeface="Arial"/>
              <a:ea typeface="Arial"/>
              <a:cs typeface="Arial"/>
              <a:sym typeface="Arial"/>
            </a:endParaRPr>
          </a:p>
          <a:p>
            <a:pPr indent="-190500" lvl="0" marL="342900" marR="0" rtl="0" algn="l">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a:p>
            <a:pPr indent="-190500" lvl="0" marL="342900" marR="0" rtl="0" algn="l">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a:p>
            <a:pPr indent="-190500" lvl="0" marL="342900" marR="0" rtl="0" algn="l">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616" name="Google Shape;616;p23"/>
          <p:cNvSpPr txBox="1"/>
          <p:nvPr/>
        </p:nvSpPr>
        <p:spPr>
          <a:xfrm>
            <a:off x="2424895" y="5719486"/>
            <a:ext cx="871713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50. Verdolini N, Hidalgo-Mazzei D, Del Matto L, et al. 2021;23(4):324-40.</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24"/>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22" name="Google Shape;622;p24"/>
          <p:cNvGrpSpPr/>
          <p:nvPr/>
        </p:nvGrpSpPr>
        <p:grpSpPr>
          <a:xfrm>
            <a:off x="-717409" y="6252872"/>
            <a:ext cx="8554213" cy="1221581"/>
            <a:chOff x="0" y="0"/>
            <a:chExt cx="3379442" cy="482600"/>
          </a:xfrm>
        </p:grpSpPr>
        <p:sp>
          <p:nvSpPr>
            <p:cNvPr id="623" name="Google Shape;623;p24"/>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24" name="Google Shape;624;p24"/>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25" name="Google Shape;625;p24"/>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26" name="Google Shape;626;p24"/>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27" name="Google Shape;627;p24"/>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628" name="Google Shape;628;p24"/>
          <p:cNvSpPr txBox="1"/>
          <p:nvPr/>
        </p:nvSpPr>
        <p:spPr>
          <a:xfrm>
            <a:off x="7684580" y="6251414"/>
            <a:ext cx="3909974" cy="52322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50. Verdolini N, Hidalgo-Mazzei D, Del Matto L, et al. 2021;23(4):324-40.</a:t>
            </a:r>
            <a:endParaRPr b="0" i="0" sz="1400" u="none" cap="none" strike="noStrike">
              <a:solidFill>
                <a:srgbClr val="000000"/>
              </a:solidFill>
              <a:latin typeface="Arial"/>
              <a:ea typeface="Arial"/>
              <a:cs typeface="Arial"/>
              <a:sym typeface="Arial"/>
            </a:endParaRPr>
          </a:p>
        </p:txBody>
      </p:sp>
      <p:sp>
        <p:nvSpPr>
          <p:cNvPr id="629" name="Google Shape;629;p24"/>
          <p:cNvSpPr txBox="1"/>
          <p:nvPr/>
        </p:nvSpPr>
        <p:spPr>
          <a:xfrm>
            <a:off x="203199" y="841209"/>
            <a:ext cx="11557877" cy="4768787"/>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In a systematic review of five international clinical guidelines on long-term pharmacological management of BD I in adults, the recommended treatments are summarised below:</a:t>
            </a:r>
            <a:r>
              <a:rPr b="0" baseline="30000" i="0" lang="en-US" sz="2000" u="none" cap="none" strike="noStrike">
                <a:solidFill>
                  <a:srgbClr val="000000"/>
                </a:solidFill>
                <a:latin typeface="Arial"/>
                <a:ea typeface="Arial"/>
                <a:cs typeface="Arial"/>
                <a:sym typeface="Arial"/>
              </a:rPr>
              <a:t>50</a:t>
            </a:r>
            <a:endParaRPr b="0" baseline="30000" i="0" sz="2000" u="none" cap="none" strike="noStrike">
              <a:solidFill>
                <a:srgbClr val="000000"/>
              </a:solidFill>
              <a:latin typeface="Arial"/>
              <a:ea typeface="Arial"/>
              <a:cs typeface="Arial"/>
              <a:sym typeface="Arial"/>
            </a:endParaRPr>
          </a:p>
        </p:txBody>
      </p:sp>
      <p:graphicFrame>
        <p:nvGraphicFramePr>
          <p:cNvPr id="630" name="Google Shape;630;p24"/>
          <p:cNvGraphicFramePr/>
          <p:nvPr/>
        </p:nvGraphicFramePr>
        <p:xfrm>
          <a:off x="591442" y="1503136"/>
          <a:ext cx="3000000" cy="3000000"/>
        </p:xfrm>
        <a:graphic>
          <a:graphicData uri="http://schemas.openxmlformats.org/drawingml/2006/table">
            <a:tbl>
              <a:tblPr>
                <a:noFill/>
                <a:tableStyleId>{5FC2D5AF-ABC6-4C95-9BFE-F23C3AF79ECA}</a:tableStyleId>
              </a:tblPr>
              <a:tblGrid>
                <a:gridCol w="2406850"/>
                <a:gridCol w="2867425"/>
                <a:gridCol w="2867425"/>
                <a:gridCol w="2867425"/>
              </a:tblGrid>
              <a:tr h="525625">
                <a:tc>
                  <a:txBody>
                    <a:bodyPr/>
                    <a:lstStyle/>
                    <a:p>
                      <a:pPr indent="0" lvl="0" marL="42545" marR="25400"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Pharmacological agents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63500" marR="130810"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a:t>
                      </a:r>
                      <a:endParaRPr sz="1400" u="none" cap="none" strike="noStrike"/>
                    </a:p>
                    <a:p>
                      <a:pPr indent="0" lvl="0" marL="63500" marR="130810"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any mood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1275" marR="41910"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a:t>
                      </a:r>
                      <a:endParaRPr sz="1400" u="none" cap="none" strike="noStrike"/>
                    </a:p>
                    <a:p>
                      <a:pPr indent="0" lvl="0" marL="41275" marR="41910"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manic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28575" marR="80645"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depressive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r h="2922450">
                <a:tc>
                  <a:txBody>
                    <a:bodyPr/>
                    <a:lstStyle/>
                    <a:p>
                      <a:pPr indent="0" lvl="0" marL="42545" marR="231775"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First line:   </a:t>
                      </a:r>
                      <a:endParaRPr sz="1400" u="none" cap="none" strike="noStrike"/>
                    </a:p>
                    <a:p>
                      <a:pPr indent="0" lvl="0" marL="42545" marR="231775"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  </a:t>
                      </a:r>
                      <a:r>
                        <a:rPr b="0" lang="en-US" sz="2000" u="none" cap="none" strike="noStrike">
                          <a:solidFill>
                            <a:srgbClr val="000000"/>
                          </a:solidFill>
                          <a:latin typeface="Arial"/>
                          <a:ea typeface="Arial"/>
                          <a:cs typeface="Arial"/>
                          <a:sym typeface="Arial"/>
                        </a:rPr>
                        <a:t>Monotherapy</a:t>
                      </a:r>
                      <a:endParaRPr b="0"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2545" marR="18542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valproate, lamotrigine, quetiapine, olanzapine, aripiprazole, asenapine, paliperidone, aripiprazole LAI (long-acting injectable/LAI)</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1275" marR="17399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valproate, quetiapine, olanzapine, aripiprazole, asenapine, paliperidone, aripiprazole LAI</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1275" marR="17399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valproate, lamotrigine, quetiapine, olanzapine, asenapine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r>
              <a:tr h="979675">
                <a:tc>
                  <a:txBody>
                    <a:bodyPr/>
                    <a:lstStyle/>
                    <a:p>
                      <a:pPr indent="0" lvl="0" marL="55245" marR="240030" rtl="0" algn="l">
                        <a:lnSpc>
                          <a:spcPct val="100000"/>
                        </a:lnSpc>
                        <a:spcBef>
                          <a:spcPts val="0"/>
                        </a:spcBef>
                        <a:spcAft>
                          <a:spcPts val="0"/>
                        </a:spcAft>
                        <a:buClr>
                          <a:srgbClr val="000000"/>
                        </a:buClr>
                        <a:buSzPts val="2000"/>
                        <a:buFont typeface="Arial"/>
                        <a:buNone/>
                      </a:pPr>
                      <a:r>
                        <a:rPr b="0" lang="en-US" sz="2000" u="none" cap="none" strike="noStrike">
                          <a:solidFill>
                            <a:srgbClr val="000000"/>
                          </a:solidFill>
                          <a:latin typeface="Arial"/>
                          <a:ea typeface="Arial"/>
                          <a:cs typeface="Arial"/>
                          <a:sym typeface="Arial"/>
                        </a:rPr>
                        <a:t>  Combination     </a:t>
                      </a:r>
                      <a:endParaRPr sz="1400" u="none" cap="none" strike="noStrike"/>
                    </a:p>
                    <a:p>
                      <a:pPr indent="0" lvl="0" marL="55245" marR="240030" rtl="0" algn="l">
                        <a:lnSpc>
                          <a:spcPct val="100000"/>
                        </a:lnSpc>
                        <a:spcBef>
                          <a:spcPts val="0"/>
                        </a:spcBef>
                        <a:spcAft>
                          <a:spcPts val="0"/>
                        </a:spcAft>
                        <a:buClr>
                          <a:srgbClr val="000000"/>
                        </a:buClr>
                        <a:buSzPts val="2000"/>
                        <a:buFont typeface="Arial"/>
                        <a:buNone/>
                      </a:pPr>
                      <a:r>
                        <a:rPr b="0" lang="en-US" sz="2000" u="none" cap="none" strike="noStrike">
                          <a:solidFill>
                            <a:srgbClr val="000000"/>
                          </a:solidFill>
                          <a:latin typeface="Arial"/>
                          <a:ea typeface="Arial"/>
                          <a:cs typeface="Arial"/>
                          <a:sym typeface="Arial"/>
                        </a:rPr>
                        <a:t>  therapy</a:t>
                      </a:r>
                      <a:endParaRPr b="0"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solidFill>
                      <a:srgbClr val="DEEAF6"/>
                    </a:solidFill>
                  </a:tcPr>
                </a:tc>
                <a:tc>
                  <a:txBody>
                    <a:bodyPr/>
                    <a:lstStyle/>
                    <a:p>
                      <a:pPr indent="0" lvl="0" marL="4254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quetiapine</a:t>
                      </a:r>
                      <a:endParaRPr sz="1400" u="none" cap="none" strike="noStrike"/>
                    </a:p>
                    <a:p>
                      <a:pPr indent="0" lvl="0" marL="42545" marR="0" rtl="0" algn="l">
                        <a:lnSpc>
                          <a:spcPct val="100000"/>
                        </a:lnSpc>
                        <a:spcBef>
                          <a:spcPts val="415"/>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2545" marR="0" rtl="0" algn="l">
                        <a:lnSpc>
                          <a:spcPct val="425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 aripiprazole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solidFill>
                      <a:srgbClr val="DEEAF6"/>
                    </a:solidFill>
                  </a:tcPr>
                </a:tc>
                <a:tc>
                  <a:txBody>
                    <a:bodyPr/>
                    <a:lstStyle/>
                    <a:p>
                      <a:pPr indent="0" lvl="0" marL="41275" marR="3365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quetiapine</a:t>
                      </a:r>
                      <a:endParaRPr sz="1400" u="none" cap="none" strike="noStrike"/>
                    </a:p>
                    <a:p>
                      <a:pPr indent="0" lvl="0" marL="41275" marR="33655" rtl="0" algn="l">
                        <a:lnSpc>
                          <a:spcPct val="100000"/>
                        </a:lnSpc>
                        <a:spcBef>
                          <a:spcPts val="415"/>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1275" marR="0" rtl="0" algn="l">
                        <a:lnSpc>
                          <a:spcPct val="425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 aripiprazole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solidFill>
                      <a:srgbClr val="DEEAF6"/>
                    </a:solidFill>
                  </a:tcPr>
                </a:tc>
                <a:tc>
                  <a:txBody>
                    <a:bodyPr/>
                    <a:lstStyle/>
                    <a:p>
                      <a:pPr indent="0" lvl="0" marL="4127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quetiapine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solidFill>
                      <a:srgbClr val="DEEAF6"/>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25"/>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36" name="Google Shape;636;p25"/>
          <p:cNvGrpSpPr/>
          <p:nvPr/>
        </p:nvGrpSpPr>
        <p:grpSpPr>
          <a:xfrm>
            <a:off x="-717409" y="6252872"/>
            <a:ext cx="8554213" cy="1221581"/>
            <a:chOff x="0" y="0"/>
            <a:chExt cx="3379442" cy="482600"/>
          </a:xfrm>
        </p:grpSpPr>
        <p:sp>
          <p:nvSpPr>
            <p:cNvPr id="637" name="Google Shape;637;p25"/>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38" name="Google Shape;638;p25"/>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39" name="Google Shape;639;p25"/>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40" name="Google Shape;640;p25"/>
          <p:cNvSpPr txBox="1"/>
          <p:nvPr/>
        </p:nvSpPr>
        <p:spPr>
          <a:xfrm>
            <a:off x="2590800" y="8"/>
            <a:ext cx="7010400" cy="883800"/>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41" name="Google Shape;641;p25"/>
          <p:cNvSpPr txBox="1"/>
          <p:nvPr/>
        </p:nvSpPr>
        <p:spPr>
          <a:xfrm>
            <a:off x="7684580" y="6251414"/>
            <a:ext cx="3909974" cy="52322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50. Verdolini N, Hidalgo-Mazzei D, Del Matto L, et al. 2021;23(4):324-40.</a:t>
            </a:r>
            <a:endParaRPr b="0" i="0" sz="1400" u="none" cap="none" strike="noStrike">
              <a:solidFill>
                <a:srgbClr val="000000"/>
              </a:solidFill>
              <a:latin typeface="Arial"/>
              <a:ea typeface="Arial"/>
              <a:cs typeface="Arial"/>
              <a:sym typeface="Arial"/>
            </a:endParaRPr>
          </a:p>
        </p:txBody>
      </p:sp>
      <p:graphicFrame>
        <p:nvGraphicFramePr>
          <p:cNvPr id="642" name="Google Shape;642;p25"/>
          <p:cNvGraphicFramePr/>
          <p:nvPr/>
        </p:nvGraphicFramePr>
        <p:xfrm>
          <a:off x="472143" y="673127"/>
          <a:ext cx="3000000" cy="3000000"/>
        </p:xfrm>
        <a:graphic>
          <a:graphicData uri="http://schemas.openxmlformats.org/drawingml/2006/table">
            <a:tbl>
              <a:tblPr>
                <a:noFill/>
                <a:tableStyleId>{5FC2D5AF-ABC6-4C95-9BFE-F23C3AF79ECA}</a:tableStyleId>
              </a:tblPr>
              <a:tblGrid>
                <a:gridCol w="2173750"/>
                <a:gridCol w="3071175"/>
                <a:gridCol w="3073200"/>
                <a:gridCol w="2929575"/>
              </a:tblGrid>
              <a:tr h="612100">
                <a:tc>
                  <a:txBody>
                    <a:bodyPr/>
                    <a:lstStyle/>
                    <a:p>
                      <a:pPr indent="0" lvl="0" marL="42545" marR="25400"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Pharmacological agents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63500" marR="130810"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a:t>
                      </a:r>
                      <a:endParaRPr sz="1400" u="none" cap="none" strike="noStrike"/>
                    </a:p>
                    <a:p>
                      <a:pPr indent="0" lvl="0" marL="63500" marR="130810"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any mood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1275" marR="41910"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a:t>
                      </a:r>
                      <a:endParaRPr sz="1400" u="none" cap="none" strike="noStrike"/>
                    </a:p>
                    <a:p>
                      <a:pPr indent="0" lvl="0" marL="41275" marR="41910"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manic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28575" marR="80645"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Prevention of </a:t>
                      </a:r>
                      <a:endParaRPr sz="1400" u="none" cap="none" strike="noStrike"/>
                    </a:p>
                    <a:p>
                      <a:pPr indent="0" lvl="0" marL="28575" marR="80645" rtl="0" algn="ctr">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depressive episode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r h="1249175">
                <a:tc>
                  <a:txBody>
                    <a:bodyPr/>
                    <a:lstStyle/>
                    <a:p>
                      <a:pPr indent="-12700" lvl="0" marL="55245" marR="219075"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Second line:  </a:t>
                      </a:r>
                      <a:endParaRPr sz="1400" u="none" cap="none" strike="noStrike"/>
                    </a:p>
                    <a:p>
                      <a:pPr indent="-12700" lvl="0" marL="55245" marR="219075" rtl="0" algn="l">
                        <a:lnSpc>
                          <a:spcPct val="100000"/>
                        </a:lnSpc>
                        <a:spcBef>
                          <a:spcPts val="415"/>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  </a:t>
                      </a:r>
                      <a:r>
                        <a:rPr lang="en-US" sz="2000" u="none" cap="none" strike="noStrike">
                          <a:solidFill>
                            <a:srgbClr val="000000"/>
                          </a:solidFill>
                          <a:latin typeface="Arial"/>
                          <a:ea typeface="Arial"/>
                          <a:cs typeface="Arial"/>
                          <a:sym typeface="Arial"/>
                        </a:rPr>
                        <a:t>Monotherapy</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2545" marR="2413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Carbamazepine, ziprasidone, clozapine, risperidone LAI</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1275" marR="2540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Carbamazepine, lamotrigine, ziprasidone, clozapine, risperidone LAI</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1275" marR="13081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Carbamazepine, clozapine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EEAF6"/>
                    </a:solidFill>
                  </a:tcPr>
                </a:tc>
              </a:tr>
              <a:tr h="4240225">
                <a:tc>
                  <a:txBody>
                    <a:bodyPr/>
                    <a:lstStyle/>
                    <a:p>
                      <a:pPr indent="-14605" lvl="0" marL="69850" marR="240030" rtl="0" algn="l">
                        <a:lnSpc>
                          <a:spcPct val="100000"/>
                        </a:lnSpc>
                        <a:spcBef>
                          <a:spcPts val="0"/>
                        </a:spcBef>
                        <a:spcAft>
                          <a:spcPts val="0"/>
                        </a:spcAft>
                        <a:buClr>
                          <a:srgbClr val="000000"/>
                        </a:buClr>
                        <a:buSzPts val="2000"/>
                        <a:buFont typeface="Arial"/>
                        <a:buNone/>
                      </a:pPr>
                      <a:r>
                        <a:rPr b="0" lang="en-US" sz="2000" u="none" cap="none" strike="noStrike">
                          <a:solidFill>
                            <a:srgbClr val="000000"/>
                          </a:solidFill>
                          <a:latin typeface="Arial"/>
                          <a:ea typeface="Arial"/>
                          <a:cs typeface="Arial"/>
                          <a:sym typeface="Arial"/>
                        </a:rPr>
                        <a:t>  Combination </a:t>
                      </a:r>
                      <a:endParaRPr sz="1400" u="none" cap="none" strike="noStrike"/>
                    </a:p>
                    <a:p>
                      <a:pPr indent="-14605" lvl="0" marL="69850" marR="240030" rtl="0" algn="l">
                        <a:lnSpc>
                          <a:spcPct val="100000"/>
                        </a:lnSpc>
                        <a:spcBef>
                          <a:spcPts val="0"/>
                        </a:spcBef>
                        <a:spcAft>
                          <a:spcPts val="0"/>
                        </a:spcAft>
                        <a:buClr>
                          <a:srgbClr val="000000"/>
                        </a:buClr>
                        <a:buSzPts val="2000"/>
                        <a:buFont typeface="Arial"/>
                        <a:buNone/>
                      </a:pPr>
                      <a:r>
                        <a:rPr b="0" lang="en-US" sz="2000" u="none" cap="none" strike="noStrike">
                          <a:solidFill>
                            <a:srgbClr val="000000"/>
                          </a:solidFill>
                          <a:latin typeface="Arial"/>
                          <a:ea typeface="Arial"/>
                          <a:cs typeface="Arial"/>
                          <a:sym typeface="Arial"/>
                        </a:rPr>
                        <a:t>  </a:t>
                      </a:r>
                      <a:r>
                        <a:rPr lang="en-US" sz="2000" u="none" cap="none" strike="noStrike">
                          <a:solidFill>
                            <a:srgbClr val="000000"/>
                          </a:solidFill>
                          <a:latin typeface="Arial"/>
                          <a:ea typeface="Arial"/>
                          <a:cs typeface="Arial"/>
                          <a:sym typeface="Arial"/>
                        </a:rPr>
                        <a:t>therapy</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0" lvl="0" marL="42545" marR="13081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Valproate + aripiprazole</a:t>
                      </a:r>
                      <a:endParaRPr sz="2000" u="none" cap="none" strike="noStrike">
                        <a:solidFill>
                          <a:schemeClr val="dk1"/>
                        </a:solidFill>
                        <a:latin typeface="Arial"/>
                        <a:ea typeface="Arial"/>
                        <a:cs typeface="Arial"/>
                        <a:sym typeface="Arial"/>
                      </a:endParaRPr>
                    </a:p>
                    <a:p>
                      <a:pPr indent="0" lvl="0" marL="42545" marR="0"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254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olanzapine</a:t>
                      </a:r>
                      <a:endParaRPr sz="1400" u="none" cap="none" strike="noStrike"/>
                    </a:p>
                    <a:p>
                      <a:pPr indent="0" lvl="0" marL="42545" marR="0"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254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ziprasidone</a:t>
                      </a:r>
                      <a:endParaRPr sz="1400" u="none" cap="none" strike="noStrike"/>
                    </a:p>
                    <a:p>
                      <a:pPr indent="0" lvl="0" marL="42545" marR="0"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2545" marR="3238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lurasidone</a:t>
                      </a:r>
                      <a:endParaRPr sz="1400" u="none" cap="none" strike="noStrike"/>
                    </a:p>
                    <a:p>
                      <a:pPr indent="0" lvl="0" marL="42545" marR="32385"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2545" marR="0" rtl="0" algn="l">
                        <a:lnSpc>
                          <a:spcPct val="425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a:t>
                      </a:r>
                      <a:endParaRPr sz="2000" u="none" cap="none" strike="noStrike">
                        <a:solidFill>
                          <a:schemeClr val="dk1"/>
                        </a:solidFill>
                        <a:latin typeface="Arial"/>
                        <a:ea typeface="Arial"/>
                        <a:cs typeface="Arial"/>
                        <a:sym typeface="Arial"/>
                      </a:endParaRPr>
                    </a:p>
                    <a:p>
                      <a:pPr indent="0" lvl="0" marL="42545" marR="0" rtl="0" algn="l">
                        <a:lnSpc>
                          <a:spcPct val="42500"/>
                        </a:lnSpc>
                        <a:spcBef>
                          <a:spcPts val="0"/>
                        </a:spcBef>
                        <a:spcAft>
                          <a:spcPts val="0"/>
                        </a:spcAft>
                        <a:buClr>
                          <a:srgbClr val="000000"/>
                        </a:buClr>
                        <a:buSzPts val="2000"/>
                        <a:buFont typeface="Arial"/>
                        <a:buNone/>
                      </a:pPr>
                      <a:r>
                        <a:t/>
                      </a:r>
                      <a:endParaRPr sz="2000" u="none" cap="none" strike="noStrike">
                        <a:solidFill>
                          <a:schemeClr val="dk1"/>
                        </a:solidFill>
                        <a:latin typeface="Arial"/>
                        <a:ea typeface="Arial"/>
                        <a:cs typeface="Arial"/>
                        <a:sym typeface="Arial"/>
                      </a:endParaRPr>
                    </a:p>
                    <a:p>
                      <a:pPr indent="0" lvl="0" marL="42545" marR="0" rtl="0" algn="l">
                        <a:lnSpc>
                          <a:spcPct val="425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risperidone LAI </a:t>
                      </a:r>
                      <a:endParaRPr sz="1400" u="none" cap="none" strike="noStrike"/>
                    </a:p>
                    <a:p>
                      <a:pPr indent="0" lvl="0" marL="42545" marR="143510" rtl="0" algn="l">
                        <a:lnSpc>
                          <a:spcPct val="43000"/>
                        </a:lnSpc>
                        <a:spcBef>
                          <a:spcPts val="1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2545" marR="143510" rtl="0" algn="l">
                        <a:lnSpc>
                          <a:spcPct val="43000"/>
                        </a:lnSpc>
                        <a:spcBef>
                          <a:spcPts val="1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2545" marR="143510" rtl="0" algn="l">
                        <a:lnSpc>
                          <a:spcPct val="43000"/>
                        </a:lnSpc>
                        <a:spcBef>
                          <a:spcPts val="1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0" lvl="0" marL="41275" marR="13081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Valproate + aripiprazole</a:t>
                      </a:r>
                      <a:endParaRPr sz="2000" u="none" cap="none" strike="noStrike">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olanzapine</a:t>
                      </a:r>
                      <a:endParaRPr sz="2000" u="none" cap="none" strike="noStrike">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ziprasidone</a:t>
                      </a:r>
                      <a:endParaRPr sz="2000" u="none" cap="none" strike="noStrike">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risperidone LAI </a:t>
                      </a:r>
                      <a:endParaRPr sz="1400" u="none" cap="none" strike="noStrike"/>
                    </a:p>
                    <a:p>
                      <a:pPr indent="0" lvl="0" marL="41275" marR="3365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1275" marR="3365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0" lvl="0" marL="4127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fluoxetine combination</a:t>
                      </a:r>
                      <a:endParaRPr sz="1400" u="none" cap="none" strike="noStrike"/>
                    </a:p>
                    <a:p>
                      <a:pPr indent="0" lvl="0" marL="41275" marR="0" rtl="0" algn="l">
                        <a:lnSpc>
                          <a:spcPct val="100000"/>
                        </a:lnSpc>
                        <a:spcBef>
                          <a:spcPts val="415"/>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1275" marR="4381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olanzapine</a:t>
                      </a:r>
                      <a:endParaRPr sz="1400" u="none" cap="none" strike="noStrike"/>
                    </a:p>
                    <a:p>
                      <a:pPr indent="0" lvl="0" marL="41275" marR="43815"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1275" marR="4381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lurasidone</a:t>
                      </a:r>
                      <a:endParaRPr sz="1400" u="none" cap="none" strike="noStrike"/>
                    </a:p>
                    <a:p>
                      <a:pPr indent="0" lvl="0" marL="41275" marR="43815"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4127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or valproate + lamotrigine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sp>
        <p:nvSpPr>
          <p:cNvPr id="647" name="Google Shape;647;p26"/>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48" name="Google Shape;648;p26"/>
          <p:cNvGrpSpPr/>
          <p:nvPr/>
        </p:nvGrpSpPr>
        <p:grpSpPr>
          <a:xfrm>
            <a:off x="-717409" y="6252872"/>
            <a:ext cx="8554213" cy="1221581"/>
            <a:chOff x="0" y="0"/>
            <a:chExt cx="3379442" cy="482600"/>
          </a:xfrm>
        </p:grpSpPr>
        <p:sp>
          <p:nvSpPr>
            <p:cNvPr id="649" name="Google Shape;649;p26"/>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50" name="Google Shape;650;p26"/>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51" name="Google Shape;651;p26"/>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52" name="Google Shape;652;p26"/>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53" name="Google Shape;653;p26"/>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54" name="Google Shape;654;p26"/>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655" name="Google Shape;655;p26"/>
          <p:cNvSpPr txBox="1"/>
          <p:nvPr/>
        </p:nvSpPr>
        <p:spPr>
          <a:xfrm>
            <a:off x="2917813" y="5774899"/>
            <a:ext cx="871713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50. Verdolini N, Hidalgo-Mazzei D, Del Matto L, et al. 2021;23(4):324-40.</a:t>
            </a:r>
            <a:endParaRPr b="0" i="0" sz="1400" u="none" cap="none" strike="noStrike">
              <a:solidFill>
                <a:srgbClr val="000000"/>
              </a:solidFill>
              <a:latin typeface="Arial"/>
              <a:ea typeface="Arial"/>
              <a:cs typeface="Arial"/>
              <a:sym typeface="Arial"/>
            </a:endParaRPr>
          </a:p>
        </p:txBody>
      </p:sp>
      <p:sp>
        <p:nvSpPr>
          <p:cNvPr id="656" name="Google Shape;656;p26"/>
          <p:cNvSpPr txBox="1"/>
          <p:nvPr/>
        </p:nvSpPr>
        <p:spPr>
          <a:xfrm>
            <a:off x="2255270" y="975642"/>
            <a:ext cx="9611860" cy="45259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Arial"/>
                <a:ea typeface="Arial"/>
                <a:cs typeface="Arial"/>
                <a:sym typeface="Arial"/>
              </a:rPr>
              <a:t>The following recommendations are made by the same systematic review on BD I:</a:t>
            </a:r>
            <a:r>
              <a:rPr b="0" baseline="30000" i="0" lang="en-US" sz="2800" u="none" cap="none" strike="noStrike">
                <a:solidFill>
                  <a:srgbClr val="000000"/>
                </a:solidFill>
                <a:latin typeface="Arial"/>
                <a:ea typeface="Arial"/>
                <a:cs typeface="Arial"/>
                <a:sym typeface="Arial"/>
              </a:rPr>
              <a:t>50</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6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lithium or quetiapine is the best monotherapy option in the maintenance phase</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6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for combination therapy, lithium + quetiapine or lithium + aripiprazole is the first-line treatment</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6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antidepressant monotherapy and first-generation antipsychotics (FGA) should be avoided </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6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clozapine may be considered in treatment-resistant BD</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0" name="Shape 660"/>
        <p:cNvGrpSpPr/>
        <p:nvPr/>
      </p:nvGrpSpPr>
      <p:grpSpPr>
        <a:xfrm>
          <a:off x="0" y="0"/>
          <a:ext cx="0" cy="0"/>
          <a:chOff x="0" y="0"/>
          <a:chExt cx="0" cy="0"/>
        </a:xfrm>
      </p:grpSpPr>
      <p:sp>
        <p:nvSpPr>
          <p:cNvPr id="661" name="Google Shape;661;p27"/>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62" name="Google Shape;662;p27"/>
          <p:cNvGrpSpPr/>
          <p:nvPr/>
        </p:nvGrpSpPr>
        <p:grpSpPr>
          <a:xfrm>
            <a:off x="-717409" y="6252872"/>
            <a:ext cx="8554213" cy="1221581"/>
            <a:chOff x="0" y="0"/>
            <a:chExt cx="3379442" cy="482600"/>
          </a:xfrm>
        </p:grpSpPr>
        <p:sp>
          <p:nvSpPr>
            <p:cNvPr id="663" name="Google Shape;663;p27"/>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64" name="Google Shape;664;p27"/>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65" name="Google Shape;665;p27"/>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66" name="Google Shape;666;p27"/>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67" name="Google Shape;667;p27"/>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68" name="Google Shape;668;p27"/>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669" name="Google Shape;669;p27"/>
          <p:cNvSpPr txBox="1"/>
          <p:nvPr/>
        </p:nvSpPr>
        <p:spPr>
          <a:xfrm>
            <a:off x="2182761" y="1070867"/>
            <a:ext cx="9010756" cy="4525963"/>
          </a:xfrm>
          <a:prstGeom prst="rect">
            <a:avLst/>
          </a:prstGeom>
          <a:noFill/>
          <a:ln>
            <a:noFill/>
          </a:ln>
        </p:spPr>
        <p:txBody>
          <a:bodyPr anchorCtr="0" anchor="t" bIns="45700" lIns="91425" spcFirstLastPara="1" rIns="91425" wrap="square" tIns="45700">
            <a:normAutofit/>
          </a:bodyPr>
          <a:lstStyle/>
          <a:p>
            <a:pPr indent="0" lvl="0" marL="0" marR="0" rtl="0" algn="just">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Arial"/>
                <a:ea typeface="Arial"/>
                <a:cs typeface="Arial"/>
                <a:sym typeface="Arial"/>
              </a:rPr>
              <a:t>A large network meta-analysis (NMA) of 41 RCTs assessed mood stabilisers or APs as monotherapy or combination therapy vs placebo in the maintenance phase of BD (mean study duration of 70.5 ± 36.6 weeks). </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two categorical NMA were performed and showed the following results:</a:t>
            </a:r>
            <a:r>
              <a:rPr b="0" baseline="30000" i="0" lang="en-US" sz="2400" u="none" cap="none" strike="noStrike">
                <a:solidFill>
                  <a:srgbClr val="000000"/>
                </a:solidFill>
                <a:latin typeface="Arial"/>
                <a:ea typeface="Arial"/>
                <a:cs typeface="Arial"/>
                <a:sym typeface="Arial"/>
              </a:rPr>
              <a:t>28, level I  </a:t>
            </a:r>
            <a:endParaRPr b="0" i="0" sz="1400" u="none" cap="none" strike="noStrike">
              <a:solidFill>
                <a:srgbClr val="000000"/>
              </a:solidFill>
              <a:latin typeface="Arial"/>
              <a:ea typeface="Arial"/>
              <a:cs typeface="Arial"/>
              <a:sym typeface="Arial"/>
            </a:endParaRPr>
          </a:p>
          <a:p>
            <a:pPr indent="-165100" lvl="0" marL="342900" marR="0" rtl="0" algn="just">
              <a:lnSpc>
                <a:spcPct val="100000"/>
              </a:lnSpc>
              <a:spcBef>
                <a:spcPts val="560"/>
              </a:spcBef>
              <a:spcAft>
                <a:spcPts val="0"/>
              </a:spcAft>
              <a:buClr>
                <a:schemeClr val="dk1"/>
              </a:buClr>
              <a:buSzPts val="2800"/>
              <a:buFont typeface="Arial"/>
              <a:buNone/>
            </a:pPr>
            <a:r>
              <a:t/>
            </a:r>
            <a:endParaRPr b="0" i="0" sz="2800" u="none" cap="none" strike="noStrike">
              <a:solidFill>
                <a:srgbClr val="000000"/>
              </a:solidFill>
              <a:latin typeface="Arial"/>
              <a:ea typeface="Arial"/>
              <a:cs typeface="Arial"/>
              <a:sym typeface="Arial"/>
            </a:endParaRPr>
          </a:p>
          <a:p>
            <a:pPr indent="-165100" lvl="0" marL="342900" marR="0" rtl="0" algn="just">
              <a:lnSpc>
                <a:spcPct val="100000"/>
              </a:lnSpc>
              <a:spcBef>
                <a:spcPts val="560"/>
              </a:spcBef>
              <a:spcAft>
                <a:spcPts val="0"/>
              </a:spcAft>
              <a:buClr>
                <a:schemeClr val="dk1"/>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670" name="Google Shape;670;p27"/>
          <p:cNvSpPr txBox="1"/>
          <p:nvPr/>
        </p:nvSpPr>
        <p:spPr>
          <a:xfrm>
            <a:off x="1163573" y="5015548"/>
            <a:ext cx="1006525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28. Kishi T, Ikuta T, Matsuda Y, et al. 2021;26(8):4146-57.</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28"/>
          <p:cNvSpPr/>
          <p:nvPr/>
        </p:nvSpPr>
        <p:spPr>
          <a:xfrm rot="10033306">
            <a:off x="-76078" y="31809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76" name="Google Shape;676;p28"/>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77" name="Google Shape;677;p28"/>
          <p:cNvGrpSpPr/>
          <p:nvPr/>
        </p:nvGrpSpPr>
        <p:grpSpPr>
          <a:xfrm>
            <a:off x="-717409" y="6252872"/>
            <a:ext cx="8554213" cy="1221581"/>
            <a:chOff x="0" y="0"/>
            <a:chExt cx="3379442" cy="482600"/>
          </a:xfrm>
        </p:grpSpPr>
        <p:sp>
          <p:nvSpPr>
            <p:cNvPr id="678" name="Google Shape;678;p28"/>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79" name="Google Shape;679;p28"/>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80" name="Google Shape;680;p28"/>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81" name="Google Shape;681;p28"/>
          <p:cNvSpPr txBox="1"/>
          <p:nvPr/>
        </p:nvSpPr>
        <p:spPr>
          <a:xfrm>
            <a:off x="2092271" y="193820"/>
            <a:ext cx="8524067"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rgbClr val="FF0000"/>
              </a:solidFill>
              <a:latin typeface="Arial"/>
              <a:ea typeface="Arial"/>
              <a:cs typeface="Arial"/>
              <a:sym typeface="Arial"/>
            </a:endParaRPr>
          </a:p>
        </p:txBody>
      </p:sp>
      <p:sp>
        <p:nvSpPr>
          <p:cNvPr id="682" name="Google Shape;682;p28"/>
          <p:cNvSpPr txBox="1"/>
          <p:nvPr/>
        </p:nvSpPr>
        <p:spPr>
          <a:xfrm>
            <a:off x="1163573" y="5015548"/>
            <a:ext cx="1006525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28. Kishi T, Ikuta T, Matsuda Y, et al. 2021;26(8):4146-57.</a:t>
            </a:r>
            <a:endParaRPr b="0" i="0" sz="1400" u="none" cap="none" strike="noStrike">
              <a:solidFill>
                <a:srgbClr val="000000"/>
              </a:solidFill>
              <a:latin typeface="Arial"/>
              <a:ea typeface="Arial"/>
              <a:cs typeface="Arial"/>
              <a:sym typeface="Arial"/>
            </a:endParaRPr>
          </a:p>
        </p:txBody>
      </p:sp>
      <p:graphicFrame>
        <p:nvGraphicFramePr>
          <p:cNvPr id="683" name="Google Shape;683;p28"/>
          <p:cNvGraphicFramePr/>
          <p:nvPr/>
        </p:nvGraphicFramePr>
        <p:xfrm>
          <a:off x="203198" y="1163003"/>
          <a:ext cx="3000000" cy="3000000"/>
        </p:xfrm>
        <a:graphic>
          <a:graphicData uri="http://schemas.openxmlformats.org/drawingml/2006/table">
            <a:tbl>
              <a:tblPr>
                <a:noFill/>
                <a:tableStyleId>{5FC2D5AF-ABC6-4C95-9BFE-F23C3AF79ECA}</a:tableStyleId>
              </a:tblPr>
              <a:tblGrid>
                <a:gridCol w="1577350"/>
                <a:gridCol w="3444700"/>
                <a:gridCol w="3416950"/>
                <a:gridCol w="3414850"/>
              </a:tblGrid>
              <a:tr h="1096350">
                <a:tc>
                  <a:txBody>
                    <a:bodyPr/>
                    <a:lstStyle/>
                    <a:p>
                      <a:pPr indent="0" lvl="0" marL="40005" marR="44450" rtl="0" algn="ctr">
                        <a:lnSpc>
                          <a:spcPct val="101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Studied medications</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56514" marR="7620"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Lower risk ratio of relapse into any mood episode </a:t>
                      </a:r>
                      <a:endParaRPr sz="1400" u="none" cap="none" strike="noStrike"/>
                    </a:p>
                    <a:p>
                      <a:pPr indent="0" lvl="0" marL="56514" marR="7620"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(from lowest to highest)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0640" marR="0"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Lower risk ratio of relapse into manic/hypomanic/mixed episode </a:t>
                      </a:r>
                      <a:endParaRPr sz="1400" u="none" cap="none" strike="noStrike"/>
                    </a:p>
                    <a:p>
                      <a:pPr indent="0" lvl="0" marL="40640" marR="0"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(from</a:t>
                      </a:r>
                      <a:r>
                        <a:rPr b="0" lang="en-US" sz="1900" u="none" cap="none" strike="noStrike">
                          <a:solidFill>
                            <a:schemeClr val="dk1"/>
                          </a:solidFill>
                          <a:latin typeface="Arial"/>
                          <a:ea typeface="Arial"/>
                          <a:cs typeface="Arial"/>
                          <a:sym typeface="Arial"/>
                        </a:rPr>
                        <a:t> </a:t>
                      </a:r>
                      <a:r>
                        <a:rPr b="1" lang="en-US" sz="1900" u="none" cap="none" strike="noStrike">
                          <a:solidFill>
                            <a:srgbClr val="000000"/>
                          </a:solidFill>
                          <a:latin typeface="Arial"/>
                          <a:ea typeface="Arial"/>
                          <a:cs typeface="Arial"/>
                          <a:sym typeface="Arial"/>
                        </a:rPr>
                        <a:t>lowest to highest)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32385" marR="60325"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Lower risk ratio of relapse into depressive episode </a:t>
                      </a:r>
                      <a:endParaRPr sz="1400" u="none" cap="none" strike="noStrike"/>
                    </a:p>
                    <a:p>
                      <a:pPr indent="0" lvl="0" marL="32385" marR="60325" rtl="0" algn="ctr">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(from lowest to</a:t>
                      </a:r>
                      <a:r>
                        <a:rPr b="0" lang="en-US" sz="1900" u="none" cap="none" strike="noStrike">
                          <a:solidFill>
                            <a:schemeClr val="dk1"/>
                          </a:solidFill>
                          <a:latin typeface="Arial"/>
                          <a:ea typeface="Arial"/>
                          <a:cs typeface="Arial"/>
                          <a:sym typeface="Arial"/>
                        </a:rPr>
                        <a:t> </a:t>
                      </a:r>
                      <a:r>
                        <a:rPr b="1" lang="en-US" sz="1900" u="none" cap="none" strike="noStrike">
                          <a:solidFill>
                            <a:srgbClr val="000000"/>
                          </a:solidFill>
                          <a:latin typeface="Arial"/>
                          <a:ea typeface="Arial"/>
                          <a:cs typeface="Arial"/>
                          <a:sym typeface="Arial"/>
                        </a:rPr>
                        <a:t>highest)</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r h="4407525">
                <a:tc>
                  <a:txBody>
                    <a:bodyPr/>
                    <a:lstStyle/>
                    <a:p>
                      <a:pPr indent="0" lvl="0" marL="40005" marR="44450" rtl="0" algn="l">
                        <a:lnSpc>
                          <a:spcPct val="102000"/>
                        </a:lnSpc>
                        <a:spcBef>
                          <a:spcPts val="0"/>
                        </a:spcBef>
                        <a:spcAft>
                          <a:spcPts val="0"/>
                        </a:spcAft>
                        <a:buClr>
                          <a:srgbClr val="000000"/>
                        </a:buClr>
                        <a:buSzPts val="1900"/>
                        <a:buFont typeface="Arial"/>
                        <a:buNone/>
                      </a:pPr>
                      <a:r>
                        <a:rPr b="1" lang="en-US" sz="1900" u="none" cap="none" strike="noStrike">
                          <a:solidFill>
                            <a:srgbClr val="000000"/>
                          </a:solidFill>
                          <a:latin typeface="Arial"/>
                          <a:ea typeface="Arial"/>
                          <a:cs typeface="Arial"/>
                          <a:sym typeface="Arial"/>
                        </a:rPr>
                        <a:t>First NMA </a:t>
                      </a:r>
                      <a:r>
                        <a:rPr lang="en-US" sz="1900" u="none" cap="none" strike="noStrike">
                          <a:solidFill>
                            <a:srgbClr val="000000"/>
                          </a:solidFill>
                          <a:latin typeface="Arial"/>
                          <a:ea typeface="Arial"/>
                          <a:cs typeface="Arial"/>
                          <a:sym typeface="Arial"/>
                        </a:rPr>
                        <a:t>(included monotherapy and combination therapy in which two drugs used were specified)</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285750" lvl="0" marL="285750" marR="0" rtl="0" algn="l">
                        <a:lnSpc>
                          <a:spcPct val="100000"/>
                        </a:lnSpc>
                        <a:spcBef>
                          <a:spcPts val="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Asenapine</a:t>
                      </a:r>
                      <a:endParaRPr sz="1900" u="none" cap="none" strike="noStrike">
                        <a:latin typeface="Arial"/>
                        <a:ea typeface="Arial"/>
                        <a:cs typeface="Arial"/>
                        <a:sym typeface="Arial"/>
                      </a:endParaRPr>
                    </a:p>
                    <a:p>
                      <a:pPr indent="-285750" lvl="0" marL="285750" marR="387985"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Aripiprazole + valproate</a:t>
                      </a:r>
                      <a:endParaRPr sz="1900" u="none" cap="none" strike="noStrike">
                        <a:latin typeface="Arial"/>
                        <a:ea typeface="Arial"/>
                        <a:cs typeface="Arial"/>
                        <a:sym typeface="Arial"/>
                      </a:endParaRPr>
                    </a:p>
                    <a:p>
                      <a:pPr indent="-285750" lvl="0" marL="285750" marR="354965"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Lithium + oxcarbazepine</a:t>
                      </a:r>
                      <a:endParaRPr sz="1900" u="none" cap="none" strike="noStrike">
                        <a:latin typeface="Arial"/>
                        <a:ea typeface="Arial"/>
                        <a:cs typeface="Arial"/>
                        <a:sym typeface="Arial"/>
                      </a:endParaRPr>
                    </a:p>
                    <a:p>
                      <a:pPr indent="-285750" lvl="0" marL="285750" marR="0"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Olanzapine</a:t>
                      </a:r>
                      <a:endParaRPr sz="1900" u="none" cap="none" strike="noStrike">
                        <a:latin typeface="Arial"/>
                        <a:ea typeface="Arial"/>
                        <a:cs typeface="Arial"/>
                        <a:sym typeface="Arial"/>
                      </a:endParaRPr>
                    </a:p>
                    <a:p>
                      <a:pPr indent="-285750" lvl="0" marL="285750" marR="0" rtl="0" algn="l">
                        <a:lnSpc>
                          <a:spcPct val="100000"/>
                        </a:lnSpc>
                        <a:spcBef>
                          <a:spcPts val="15"/>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Aripiprazole LAI</a:t>
                      </a:r>
                      <a:endParaRPr sz="1900" u="none" cap="none" strike="noStrike">
                        <a:latin typeface="Arial"/>
                        <a:ea typeface="Arial"/>
                        <a:cs typeface="Arial"/>
                        <a:sym typeface="Arial"/>
                      </a:endParaRPr>
                    </a:p>
                    <a:p>
                      <a:pPr indent="-285750" lvl="0" marL="285750" marR="0"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Lithium + valproate</a:t>
                      </a:r>
                      <a:endParaRPr sz="1900" u="none" cap="none" strike="noStrike">
                        <a:latin typeface="Arial"/>
                        <a:ea typeface="Arial"/>
                        <a:cs typeface="Arial"/>
                        <a:sym typeface="Arial"/>
                      </a:endParaRPr>
                    </a:p>
                    <a:p>
                      <a:pPr indent="-285750" lvl="0" marL="285750" marR="0"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Quetiapine</a:t>
                      </a:r>
                      <a:endParaRPr sz="1900" u="none" cap="none" strike="noStrike">
                        <a:latin typeface="Arial"/>
                        <a:ea typeface="Arial"/>
                        <a:cs typeface="Arial"/>
                        <a:sym typeface="Arial"/>
                      </a:endParaRPr>
                    </a:p>
                    <a:p>
                      <a:pPr indent="-285750" lvl="0" marL="285750" marR="387985" rtl="0" algn="l">
                        <a:lnSpc>
                          <a:spcPct val="100000"/>
                        </a:lnSpc>
                        <a:spcBef>
                          <a:spcPts val="15"/>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Aripiprazole + lamotrigine</a:t>
                      </a:r>
                      <a:endParaRPr sz="1900" u="none" cap="none" strike="noStrike">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Aripiprazole</a:t>
                      </a:r>
                      <a:endParaRPr sz="1900" u="none" cap="none" strike="noStrike">
                        <a:latin typeface="Arial"/>
                        <a:ea typeface="Arial"/>
                        <a:cs typeface="Arial"/>
                        <a:sym typeface="Arial"/>
                      </a:endParaRPr>
                    </a:p>
                    <a:p>
                      <a:pPr indent="-285750" lvl="0" marL="285750" marR="0"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Lithium</a:t>
                      </a:r>
                      <a:endParaRPr sz="1900" u="none" cap="none" strike="noStrike">
                        <a:latin typeface="Arial"/>
                        <a:ea typeface="Arial"/>
                        <a:cs typeface="Arial"/>
                        <a:sym typeface="Arial"/>
                      </a:endParaRPr>
                    </a:p>
                    <a:p>
                      <a:pPr indent="-285750" lvl="0" marL="285750" marR="0" rtl="0" algn="l">
                        <a:lnSpc>
                          <a:spcPct val="100000"/>
                        </a:lnSpc>
                        <a:spcBef>
                          <a:spcPts val="1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Valproate</a:t>
                      </a:r>
                      <a:endParaRPr sz="1900" u="none" cap="none" strike="noStrike">
                        <a:latin typeface="Arial"/>
                        <a:ea typeface="Arial"/>
                        <a:cs typeface="Arial"/>
                        <a:sym typeface="Arial"/>
                      </a:endParaRPr>
                    </a:p>
                    <a:p>
                      <a:pPr indent="-285750" lvl="0" marL="285750" marR="0" rtl="0" algn="l">
                        <a:lnSpc>
                          <a:spcPct val="100000"/>
                        </a:lnSpc>
                        <a:spcBef>
                          <a:spcPts val="20"/>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Risperidone LAI</a:t>
                      </a:r>
                      <a:endParaRPr sz="1900" u="none" cap="none" strike="noStrike">
                        <a:latin typeface="Arial"/>
                        <a:ea typeface="Arial"/>
                        <a:cs typeface="Arial"/>
                        <a:sym typeface="Arial"/>
                      </a:endParaRPr>
                    </a:p>
                    <a:p>
                      <a:pPr indent="-285750" lvl="0" marL="285750" marR="0" rtl="0" algn="l">
                        <a:lnSpc>
                          <a:spcPct val="100000"/>
                        </a:lnSpc>
                        <a:spcBef>
                          <a:spcPts val="15"/>
                        </a:spcBef>
                        <a:spcAft>
                          <a:spcPts val="0"/>
                        </a:spcAft>
                        <a:buClr>
                          <a:srgbClr val="000000"/>
                        </a:buClr>
                        <a:buSzPts val="700"/>
                        <a:buFont typeface="Arial"/>
                        <a:buChar char="•"/>
                      </a:pPr>
                      <a:r>
                        <a:rPr lang="en-US" sz="1900" u="none" cap="none" strike="noStrike">
                          <a:solidFill>
                            <a:srgbClr val="000000"/>
                          </a:solidFill>
                          <a:latin typeface="Arial"/>
                          <a:ea typeface="Arial"/>
                          <a:cs typeface="Arial"/>
                          <a:sym typeface="Arial"/>
                        </a:rPr>
                        <a:t>Lamotrigine</a:t>
                      </a:r>
                      <a:endParaRPr sz="1900" u="none" cap="none" strike="noStrike">
                        <a:solidFill>
                          <a:srgbClr val="000000"/>
                        </a:solidFill>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342900" lvl="0" marL="342900" marR="0" rtl="0" algn="l">
                        <a:lnSpc>
                          <a:spcPct val="100000"/>
                        </a:lnSpc>
                        <a:spcBef>
                          <a:spcPts val="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Asenapine</a:t>
                      </a:r>
                      <a:endParaRPr sz="1900" u="none" cap="none" strike="noStrike">
                        <a:latin typeface="Arial"/>
                        <a:ea typeface="Arial"/>
                        <a:cs typeface="Arial"/>
                        <a:sym typeface="Arial"/>
                      </a:endParaRPr>
                    </a:p>
                    <a:p>
                      <a:pPr indent="-342900" lvl="0" marL="342900" marR="37719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Lithium + oxcarbazepine</a:t>
                      </a:r>
                      <a:endParaRPr sz="1900" u="none" cap="none" strike="noStrike">
                        <a:latin typeface="Arial"/>
                        <a:ea typeface="Arial"/>
                        <a:cs typeface="Arial"/>
                        <a:sym typeface="Arial"/>
                      </a:endParaRPr>
                    </a:p>
                    <a:p>
                      <a:pPr indent="-342900" lvl="0" marL="342900" marR="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Aripiprazole LAI</a:t>
                      </a:r>
                      <a:endParaRPr sz="1900" u="none" cap="none" strike="noStrike">
                        <a:latin typeface="Arial"/>
                        <a:ea typeface="Arial"/>
                        <a:cs typeface="Arial"/>
                        <a:sym typeface="Arial"/>
                      </a:endParaRPr>
                    </a:p>
                    <a:p>
                      <a:pPr indent="-342900" lvl="0" marL="342900" marR="0" rtl="0" algn="l">
                        <a:lnSpc>
                          <a:spcPct val="100000"/>
                        </a:lnSpc>
                        <a:spcBef>
                          <a:spcPts val="15"/>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Olanzapine</a:t>
                      </a:r>
                      <a:endParaRPr sz="1900" u="none" cap="none" strike="noStrike">
                        <a:latin typeface="Arial"/>
                        <a:ea typeface="Arial"/>
                        <a:cs typeface="Arial"/>
                        <a:sym typeface="Arial"/>
                      </a:endParaRPr>
                    </a:p>
                    <a:p>
                      <a:pPr indent="-342900" lvl="0" marL="342900" marR="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Risperidone LAI</a:t>
                      </a:r>
                      <a:endParaRPr sz="1900" u="none" cap="none" strike="noStrike">
                        <a:latin typeface="Arial"/>
                        <a:ea typeface="Arial"/>
                        <a:cs typeface="Arial"/>
                        <a:sym typeface="Arial"/>
                      </a:endParaRPr>
                    </a:p>
                    <a:p>
                      <a:pPr indent="-342900" lvl="0" marL="342900" marR="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Lithium + valproate</a:t>
                      </a:r>
                      <a:endParaRPr sz="1900" u="none" cap="none" strike="noStrike">
                        <a:latin typeface="Arial"/>
                        <a:ea typeface="Arial"/>
                        <a:cs typeface="Arial"/>
                        <a:sym typeface="Arial"/>
                      </a:endParaRPr>
                    </a:p>
                    <a:p>
                      <a:pPr indent="-342900" lvl="0" marL="342900" marR="0" rtl="0" algn="l">
                        <a:lnSpc>
                          <a:spcPct val="100000"/>
                        </a:lnSpc>
                        <a:spcBef>
                          <a:spcPts val="1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Aripiprazole</a:t>
                      </a:r>
                      <a:endParaRPr sz="1900" u="none" cap="none" strike="noStrike">
                        <a:latin typeface="Arial"/>
                        <a:ea typeface="Arial"/>
                        <a:cs typeface="Arial"/>
                        <a:sym typeface="Arial"/>
                      </a:endParaRPr>
                    </a:p>
                    <a:p>
                      <a:pPr indent="-342900" lvl="0" marL="342900" marR="409575"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Aripiprazole +lamotrigine</a:t>
                      </a:r>
                      <a:endParaRPr sz="1900" u="none" cap="none" strike="noStrike">
                        <a:latin typeface="Arial"/>
                        <a:ea typeface="Arial"/>
                        <a:cs typeface="Arial"/>
                        <a:sym typeface="Arial"/>
                      </a:endParaRPr>
                    </a:p>
                    <a:p>
                      <a:pPr indent="-342900" lvl="0" marL="342900" marR="0" rtl="0" algn="l">
                        <a:lnSpc>
                          <a:spcPct val="100000"/>
                        </a:lnSpc>
                        <a:spcBef>
                          <a:spcPts val="25"/>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Lithium</a:t>
                      </a:r>
                      <a:endParaRPr sz="1900" u="none" cap="none" strike="noStrike">
                        <a:latin typeface="Arial"/>
                        <a:ea typeface="Arial"/>
                        <a:cs typeface="Arial"/>
                        <a:sym typeface="Arial"/>
                      </a:endParaRPr>
                    </a:p>
                    <a:p>
                      <a:pPr indent="-342900" lvl="0" marL="342900" marR="0" rtl="0" algn="l">
                        <a:lnSpc>
                          <a:spcPct val="100000"/>
                        </a:lnSpc>
                        <a:spcBef>
                          <a:spcPts val="1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Quetiapine</a:t>
                      </a:r>
                      <a:endParaRPr sz="1900" u="none" cap="none" strike="noStrike">
                        <a:latin typeface="Arial"/>
                        <a:ea typeface="Arial"/>
                        <a:cs typeface="Arial"/>
                        <a:sym typeface="Arial"/>
                      </a:endParaRPr>
                    </a:p>
                    <a:p>
                      <a:pPr indent="-342900" lvl="0" marL="342900" marR="0" rtl="0" algn="l">
                        <a:lnSpc>
                          <a:spcPct val="100000"/>
                        </a:lnSpc>
                        <a:spcBef>
                          <a:spcPts val="25"/>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Paliperidone</a:t>
                      </a:r>
                      <a:endParaRPr sz="1900" u="none" cap="none" strike="noStrike">
                        <a:latin typeface="Arial"/>
                        <a:ea typeface="Arial"/>
                        <a:cs typeface="Arial"/>
                        <a:sym typeface="Arial"/>
                      </a:endParaRPr>
                    </a:p>
                    <a:p>
                      <a:pPr indent="-342900" lvl="0" marL="342900" marR="0" rtl="0" algn="l">
                        <a:lnSpc>
                          <a:spcPct val="100000"/>
                        </a:lnSpc>
                        <a:spcBef>
                          <a:spcPts val="1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Valproate</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342900" lvl="0" marL="342900" marR="426719" rtl="0" algn="l">
                        <a:lnSpc>
                          <a:spcPct val="100000"/>
                        </a:lnSpc>
                        <a:spcBef>
                          <a:spcPts val="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Aripiprazole + valproate</a:t>
                      </a:r>
                      <a:endParaRPr sz="1900" u="none" cap="none" strike="noStrike">
                        <a:latin typeface="Arial"/>
                        <a:ea typeface="Arial"/>
                        <a:cs typeface="Arial"/>
                        <a:sym typeface="Arial"/>
                      </a:endParaRPr>
                    </a:p>
                    <a:p>
                      <a:pPr indent="-342900" lvl="0" marL="342900" marR="430530" rtl="0" algn="l">
                        <a:lnSpc>
                          <a:spcPct val="100000"/>
                        </a:lnSpc>
                        <a:spcBef>
                          <a:spcPts val="5"/>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Lamotrigine + valproate</a:t>
                      </a:r>
                      <a:endParaRPr sz="1900" u="none" cap="none" strike="noStrike">
                        <a:latin typeface="Arial"/>
                        <a:ea typeface="Arial"/>
                        <a:cs typeface="Arial"/>
                        <a:sym typeface="Arial"/>
                      </a:endParaRPr>
                    </a:p>
                    <a:p>
                      <a:pPr indent="-342900" lvl="0" marL="342900" marR="0" rtl="0" algn="l">
                        <a:lnSpc>
                          <a:spcPct val="100000"/>
                        </a:lnSpc>
                        <a:spcBef>
                          <a:spcPts val="5"/>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Quetiapine</a:t>
                      </a:r>
                      <a:endParaRPr sz="1900" u="none" cap="none" strike="noStrike">
                        <a:latin typeface="Arial"/>
                        <a:ea typeface="Arial"/>
                        <a:cs typeface="Arial"/>
                        <a:sym typeface="Arial"/>
                      </a:endParaRPr>
                    </a:p>
                    <a:p>
                      <a:pPr indent="-342900" lvl="0" marL="342900" marR="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Lamotrigine</a:t>
                      </a:r>
                      <a:endParaRPr sz="1900" u="none" cap="none" strike="noStrike">
                        <a:latin typeface="Arial"/>
                        <a:ea typeface="Arial"/>
                        <a:cs typeface="Arial"/>
                        <a:sym typeface="Arial"/>
                      </a:endParaRPr>
                    </a:p>
                    <a:p>
                      <a:pPr indent="-342900" lvl="0" marL="342900" marR="0" rtl="0" algn="l">
                        <a:lnSpc>
                          <a:spcPct val="100000"/>
                        </a:lnSpc>
                        <a:spcBef>
                          <a:spcPts val="1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Olanzapine</a:t>
                      </a:r>
                      <a:endParaRPr sz="1900" u="none" cap="none" strike="noStrike">
                        <a:latin typeface="Arial"/>
                        <a:ea typeface="Arial"/>
                        <a:cs typeface="Arial"/>
                        <a:sym typeface="Arial"/>
                      </a:endParaRPr>
                    </a:p>
                    <a:p>
                      <a:pPr indent="-342900" lvl="0" marL="342900" marR="0" rtl="0" algn="l">
                        <a:lnSpc>
                          <a:spcPct val="100000"/>
                        </a:lnSpc>
                        <a:spcBef>
                          <a:spcPts val="20"/>
                        </a:spcBef>
                        <a:spcAft>
                          <a:spcPts val="0"/>
                        </a:spcAft>
                        <a:buClr>
                          <a:srgbClr val="000000"/>
                        </a:buClr>
                        <a:buSzPts val="700"/>
                        <a:buFont typeface="Noto Sans Symbols"/>
                        <a:buChar char="∙"/>
                      </a:pPr>
                      <a:r>
                        <a:rPr lang="en-US" sz="1900" u="none" cap="none" strike="noStrike">
                          <a:solidFill>
                            <a:srgbClr val="000000"/>
                          </a:solidFill>
                          <a:latin typeface="Arial"/>
                          <a:ea typeface="Arial"/>
                          <a:cs typeface="Arial"/>
                          <a:sym typeface="Arial"/>
                        </a:rPr>
                        <a:t>Lithium</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lang="en-US" sz="1900" u="none" cap="none" strike="noStrike">
                          <a:latin typeface="Arial"/>
                          <a:ea typeface="Arial"/>
                          <a:cs typeface="Arial"/>
                          <a:sym typeface="Arial"/>
                        </a:rPr>
                        <a:t> </a:t>
                      </a:r>
                      <a:endParaRPr sz="1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29"/>
          <p:cNvSpPr/>
          <p:nvPr/>
        </p:nvSpPr>
        <p:spPr>
          <a:xfrm rot="10033306">
            <a:off x="-76078" y="31809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89" name="Google Shape;689;p29"/>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690" name="Google Shape;690;p29"/>
          <p:cNvGrpSpPr/>
          <p:nvPr/>
        </p:nvGrpSpPr>
        <p:grpSpPr>
          <a:xfrm>
            <a:off x="-717409" y="6252872"/>
            <a:ext cx="8554213" cy="1221581"/>
            <a:chOff x="0" y="0"/>
            <a:chExt cx="3379442" cy="482600"/>
          </a:xfrm>
        </p:grpSpPr>
        <p:sp>
          <p:nvSpPr>
            <p:cNvPr id="691" name="Google Shape;691;p29"/>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92" name="Google Shape;692;p29"/>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693" name="Google Shape;693;p29"/>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694" name="Google Shape;694;p29"/>
          <p:cNvSpPr txBox="1"/>
          <p:nvPr/>
        </p:nvSpPr>
        <p:spPr>
          <a:xfrm>
            <a:off x="2590800" y="68637"/>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695" name="Google Shape;695;p29"/>
          <p:cNvSpPr txBox="1"/>
          <p:nvPr/>
        </p:nvSpPr>
        <p:spPr>
          <a:xfrm>
            <a:off x="1163573" y="5015548"/>
            <a:ext cx="1006525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28. Kishi T, Ikuta T, Matsuda Y, et al. 2021;26(8):4146-57.</a:t>
            </a:r>
            <a:endParaRPr b="0" i="0" sz="1400" u="none" cap="none" strike="noStrike">
              <a:solidFill>
                <a:srgbClr val="000000"/>
              </a:solidFill>
              <a:latin typeface="Arial"/>
              <a:ea typeface="Arial"/>
              <a:cs typeface="Arial"/>
              <a:sym typeface="Arial"/>
            </a:endParaRPr>
          </a:p>
        </p:txBody>
      </p:sp>
      <p:graphicFrame>
        <p:nvGraphicFramePr>
          <p:cNvPr id="696" name="Google Shape;696;p29"/>
          <p:cNvGraphicFramePr/>
          <p:nvPr/>
        </p:nvGraphicFramePr>
        <p:xfrm>
          <a:off x="203198" y="1231956"/>
          <a:ext cx="3000000" cy="3000000"/>
        </p:xfrm>
        <a:graphic>
          <a:graphicData uri="http://schemas.openxmlformats.org/drawingml/2006/table">
            <a:tbl>
              <a:tblPr>
                <a:noFill/>
                <a:tableStyleId>{5FC2D5AF-ABC6-4C95-9BFE-F23C3AF79ECA}</a:tableStyleId>
              </a:tblPr>
              <a:tblGrid>
                <a:gridCol w="1876325"/>
                <a:gridCol w="3377375"/>
                <a:gridCol w="3559375"/>
                <a:gridCol w="3040775"/>
              </a:tblGrid>
              <a:tr h="1474200">
                <a:tc>
                  <a:txBody>
                    <a:bodyPr/>
                    <a:lstStyle/>
                    <a:p>
                      <a:pPr indent="0" lvl="0" marL="40005" marR="44450" rtl="0" algn="ctr">
                        <a:lnSpc>
                          <a:spcPct val="101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Studied medications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56514" marR="7620" rtl="0" algn="ctr">
                        <a:lnSpc>
                          <a:spcPct val="102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Lower risk ratio of relapse into any mood episode </a:t>
                      </a:r>
                      <a:endParaRPr sz="1400" u="none" cap="none" strike="noStrike"/>
                    </a:p>
                    <a:p>
                      <a:pPr indent="0" lvl="0" marL="56514" marR="7620" rtl="0" algn="ctr">
                        <a:lnSpc>
                          <a:spcPct val="102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(from lowest to highest)</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0640" marR="0" rtl="0" algn="ctr">
                        <a:lnSpc>
                          <a:spcPct val="102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Lower risk ratio of relapse into manic/hypomanic/mixed episode                            (from</a:t>
                      </a:r>
                      <a:r>
                        <a:rPr b="0" lang="en-US" sz="2000" u="none" cap="none" strike="noStrike">
                          <a:solidFill>
                            <a:schemeClr val="dk1"/>
                          </a:solidFill>
                          <a:latin typeface="Arial"/>
                          <a:ea typeface="Arial"/>
                          <a:cs typeface="Arial"/>
                          <a:sym typeface="Arial"/>
                        </a:rPr>
                        <a:t> </a:t>
                      </a:r>
                      <a:r>
                        <a:rPr b="1" lang="en-US" sz="2000" u="none" cap="none" strike="noStrike">
                          <a:solidFill>
                            <a:srgbClr val="000000"/>
                          </a:solidFill>
                          <a:latin typeface="Arial"/>
                          <a:ea typeface="Arial"/>
                          <a:cs typeface="Arial"/>
                          <a:sym typeface="Arial"/>
                        </a:rPr>
                        <a:t>lowest to highest)</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32385" marR="60325" rtl="0" algn="ctr">
                        <a:lnSpc>
                          <a:spcPct val="102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Lower risk ratio of relapse into depressive episode </a:t>
                      </a:r>
                      <a:endParaRPr sz="1400" u="none" cap="none" strike="noStrike"/>
                    </a:p>
                    <a:p>
                      <a:pPr indent="0" lvl="0" marL="32385" marR="60325" rtl="0" algn="ctr">
                        <a:lnSpc>
                          <a:spcPct val="102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(from lowest to</a:t>
                      </a:r>
                      <a:r>
                        <a:rPr b="0" lang="en-US" sz="2000" u="none" cap="none" strike="noStrike">
                          <a:solidFill>
                            <a:schemeClr val="dk1"/>
                          </a:solidFill>
                          <a:latin typeface="Arial"/>
                          <a:ea typeface="Arial"/>
                          <a:cs typeface="Arial"/>
                          <a:sym typeface="Arial"/>
                        </a:rPr>
                        <a:t> </a:t>
                      </a:r>
                      <a:r>
                        <a:rPr b="1" lang="en-US" sz="2000" u="none" cap="none" strike="noStrike">
                          <a:solidFill>
                            <a:srgbClr val="000000"/>
                          </a:solidFill>
                          <a:latin typeface="Arial"/>
                          <a:ea typeface="Arial"/>
                          <a:cs typeface="Arial"/>
                          <a:sym typeface="Arial"/>
                        </a:rPr>
                        <a:t>highest)</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r h="3386000">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Second NMA </a:t>
                      </a:r>
                      <a:r>
                        <a:rPr lang="en-US" sz="2000" u="none" cap="none" strike="noStrike">
                          <a:solidFill>
                            <a:srgbClr val="000000"/>
                          </a:solidFill>
                          <a:latin typeface="Arial"/>
                          <a:ea typeface="Arial"/>
                          <a:cs typeface="Arial"/>
                          <a:sym typeface="Arial"/>
                        </a:rPr>
                        <a:t>(included combination therapy of SGAs and lithium or valproate comparing with placebo and lithium or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342900" lvl="0" marL="342900" marR="31750" rtl="0" algn="l">
                        <a:lnSpc>
                          <a:spcPct val="100000"/>
                        </a:lnSpc>
                        <a:spcBef>
                          <a:spcPts val="0"/>
                        </a:spcBef>
                        <a:spcAft>
                          <a:spcPts val="0"/>
                        </a:spcAft>
                        <a:buClr>
                          <a:srgbClr val="000000"/>
                        </a:buClr>
                        <a:buSzPts val="700"/>
                        <a:buFont typeface="Arial"/>
                        <a:buChar char="•"/>
                      </a:pPr>
                      <a:r>
                        <a:rPr lang="en-US" sz="2000" u="none" cap="none" strike="noStrike">
                          <a:solidFill>
                            <a:srgbClr val="000000"/>
                          </a:solidFill>
                          <a:latin typeface="Arial"/>
                          <a:ea typeface="Arial"/>
                          <a:cs typeface="Arial"/>
                          <a:sym typeface="Arial"/>
                        </a:rPr>
                        <a:t>Quetiapine + lithium or valproate</a:t>
                      </a:r>
                      <a:endParaRPr sz="2000" u="none" cap="none" strike="noStrike">
                        <a:latin typeface="Arial"/>
                        <a:ea typeface="Arial"/>
                        <a:cs typeface="Arial"/>
                        <a:sym typeface="Arial"/>
                      </a:endParaRPr>
                    </a:p>
                    <a:p>
                      <a:pPr indent="-342900" lvl="0" marL="342900" marR="128270" rtl="0" algn="l">
                        <a:lnSpc>
                          <a:spcPct val="100000"/>
                        </a:lnSpc>
                        <a:spcBef>
                          <a:spcPts val="5"/>
                        </a:spcBef>
                        <a:spcAft>
                          <a:spcPts val="0"/>
                        </a:spcAft>
                        <a:buClr>
                          <a:srgbClr val="000000"/>
                        </a:buClr>
                        <a:buSzPts val="700"/>
                        <a:buFont typeface="Noto Sans Symbols"/>
                        <a:buChar char="∙"/>
                      </a:pPr>
                      <a:r>
                        <a:rPr lang="en-US" sz="2000" u="none" cap="none" strike="noStrike">
                          <a:solidFill>
                            <a:srgbClr val="000000"/>
                          </a:solidFill>
                          <a:latin typeface="Arial"/>
                          <a:ea typeface="Arial"/>
                          <a:cs typeface="Arial"/>
                          <a:sym typeface="Arial"/>
                        </a:rPr>
                        <a:t>Lurasidone + lithium or valproate</a:t>
                      </a:r>
                      <a:endParaRPr sz="2000" u="none" cap="none" strike="noStrike">
                        <a:latin typeface="Arial"/>
                        <a:ea typeface="Arial"/>
                        <a:cs typeface="Arial"/>
                        <a:sym typeface="Arial"/>
                      </a:endParaRPr>
                    </a:p>
                    <a:p>
                      <a:pPr indent="-342900" lvl="0" marL="342900" marR="98425" rtl="0" algn="l">
                        <a:lnSpc>
                          <a:spcPct val="100000"/>
                        </a:lnSpc>
                        <a:spcBef>
                          <a:spcPts val="5"/>
                        </a:spcBef>
                        <a:spcAft>
                          <a:spcPts val="0"/>
                        </a:spcAft>
                        <a:buClr>
                          <a:srgbClr val="000000"/>
                        </a:buClr>
                        <a:buSzPts val="700"/>
                        <a:buFont typeface="Noto Sans Symbols"/>
                        <a:buChar char="∙"/>
                      </a:pPr>
                      <a:r>
                        <a:rPr lang="en-US" sz="2000" u="none" cap="none" strike="noStrike">
                          <a:solidFill>
                            <a:srgbClr val="000000"/>
                          </a:solidFill>
                          <a:latin typeface="Arial"/>
                          <a:ea typeface="Arial"/>
                          <a:cs typeface="Arial"/>
                          <a:sym typeface="Arial"/>
                        </a:rPr>
                        <a:t>Aripiprazole + lithium or valproate</a:t>
                      </a:r>
                      <a:endParaRPr sz="2000" u="none" cap="none" strike="noStrike">
                        <a:latin typeface="Arial"/>
                        <a:ea typeface="Arial"/>
                        <a:cs typeface="Arial"/>
                        <a:sym typeface="Arial"/>
                      </a:endParaRPr>
                    </a:p>
                    <a:p>
                      <a:pPr indent="-342900" lvl="0" marL="342900" marR="102870" rtl="0" algn="l">
                        <a:lnSpc>
                          <a:spcPct val="100000"/>
                        </a:lnSpc>
                        <a:spcBef>
                          <a:spcPts val="5"/>
                        </a:spcBef>
                        <a:spcAft>
                          <a:spcPts val="0"/>
                        </a:spcAft>
                        <a:buClr>
                          <a:srgbClr val="000000"/>
                        </a:buClr>
                        <a:buSzPts val="700"/>
                        <a:buFont typeface="Noto Sans Symbols"/>
                        <a:buChar char="∙"/>
                      </a:pPr>
                      <a:r>
                        <a:rPr lang="en-US" sz="2000" u="none" cap="none" strike="noStrike">
                          <a:solidFill>
                            <a:srgbClr val="000000"/>
                          </a:solidFill>
                          <a:latin typeface="Arial"/>
                          <a:ea typeface="Arial"/>
                          <a:cs typeface="Arial"/>
                          <a:sym typeface="Arial"/>
                        </a:rPr>
                        <a:t>Ziprasidone + lithium or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342900" lvl="0" marL="342900" marR="120015" rtl="0" algn="l">
                        <a:lnSpc>
                          <a:spcPct val="100000"/>
                        </a:lnSpc>
                        <a:spcBef>
                          <a:spcPts val="0"/>
                        </a:spcBef>
                        <a:spcAft>
                          <a:spcPts val="0"/>
                        </a:spcAft>
                        <a:buClr>
                          <a:srgbClr val="000000"/>
                        </a:buClr>
                        <a:buSzPts val="700"/>
                        <a:buFont typeface="Arial"/>
                        <a:buChar char="•"/>
                      </a:pPr>
                      <a:r>
                        <a:rPr lang="en-US" sz="2000" u="none" cap="none" strike="noStrike">
                          <a:solidFill>
                            <a:srgbClr val="000000"/>
                          </a:solidFill>
                          <a:latin typeface="Arial"/>
                          <a:ea typeface="Arial"/>
                          <a:cs typeface="Arial"/>
                          <a:sym typeface="Arial"/>
                        </a:rPr>
                        <a:t>Aripiprazole + lithium or valproate</a:t>
                      </a:r>
                      <a:endParaRPr sz="2000" u="none" cap="none" strike="noStrike">
                        <a:latin typeface="Arial"/>
                        <a:ea typeface="Arial"/>
                        <a:cs typeface="Arial"/>
                        <a:sym typeface="Arial"/>
                      </a:endParaRPr>
                    </a:p>
                    <a:p>
                      <a:pPr indent="-342900" lvl="0" marL="342900" marR="53339" rtl="0" algn="l">
                        <a:lnSpc>
                          <a:spcPct val="100000"/>
                        </a:lnSpc>
                        <a:spcBef>
                          <a:spcPts val="5"/>
                        </a:spcBef>
                        <a:spcAft>
                          <a:spcPts val="0"/>
                        </a:spcAft>
                        <a:buClr>
                          <a:srgbClr val="000000"/>
                        </a:buClr>
                        <a:buSzPts val="700"/>
                        <a:buFont typeface="Noto Sans Symbols"/>
                        <a:buChar char="∙"/>
                      </a:pPr>
                      <a:r>
                        <a:rPr lang="en-US" sz="2000" u="none" cap="none" strike="noStrike">
                          <a:solidFill>
                            <a:srgbClr val="000000"/>
                          </a:solidFill>
                          <a:latin typeface="Arial"/>
                          <a:ea typeface="Arial"/>
                          <a:cs typeface="Arial"/>
                          <a:sym typeface="Arial"/>
                        </a:rPr>
                        <a:t>Quetiapine + lithium or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c>
                  <a:txBody>
                    <a:bodyPr/>
                    <a:lstStyle/>
                    <a:p>
                      <a:pPr indent="-342900" lvl="0" marL="342900" marR="0" rtl="0" algn="l">
                        <a:lnSpc>
                          <a:spcPct val="100000"/>
                        </a:lnSpc>
                        <a:spcBef>
                          <a:spcPts val="0"/>
                        </a:spcBef>
                        <a:spcAft>
                          <a:spcPts val="0"/>
                        </a:spcAft>
                        <a:buClr>
                          <a:srgbClr val="000000"/>
                        </a:buClr>
                        <a:buSzPts val="2000"/>
                        <a:buFont typeface="Arial"/>
                        <a:buChar char="•"/>
                      </a:pPr>
                      <a:r>
                        <a:rPr lang="en-US" sz="2000" u="none" cap="none" strike="noStrike">
                          <a:latin typeface="Arial"/>
                          <a:ea typeface="Arial"/>
                          <a:cs typeface="Arial"/>
                          <a:sym typeface="Arial"/>
                        </a:rPr>
                        <a:t> </a:t>
                      </a:r>
                      <a:r>
                        <a:rPr lang="en-US" sz="2000" u="none" cap="none" strike="noStrike">
                          <a:solidFill>
                            <a:srgbClr val="000000"/>
                          </a:solidFill>
                          <a:latin typeface="Arial"/>
                          <a:ea typeface="Arial"/>
                          <a:cs typeface="Arial"/>
                          <a:sym typeface="Arial"/>
                        </a:rPr>
                        <a:t>Lurasidone + lithium or valproate</a:t>
                      </a:r>
                      <a:endParaRPr sz="2000" u="none" cap="none" strike="noStrike">
                        <a:latin typeface="Arial"/>
                        <a:ea typeface="Arial"/>
                        <a:cs typeface="Arial"/>
                        <a:sym typeface="Arial"/>
                      </a:endParaRPr>
                    </a:p>
                    <a:p>
                      <a:pPr indent="-342900" lvl="0" marL="342900" marR="70485" rtl="0" algn="l">
                        <a:lnSpc>
                          <a:spcPct val="100000"/>
                        </a:lnSpc>
                        <a:spcBef>
                          <a:spcPts val="5"/>
                        </a:spcBef>
                        <a:spcAft>
                          <a:spcPts val="0"/>
                        </a:spcAft>
                        <a:buClr>
                          <a:srgbClr val="000000"/>
                        </a:buClr>
                        <a:buSzPts val="700"/>
                        <a:buFont typeface="Noto Sans Symbols"/>
                        <a:buChar char="∙"/>
                      </a:pPr>
                      <a:r>
                        <a:rPr lang="en-US" sz="2000" u="none" cap="none" strike="noStrike">
                          <a:solidFill>
                            <a:srgbClr val="000000"/>
                          </a:solidFill>
                          <a:latin typeface="Arial"/>
                          <a:ea typeface="Arial"/>
                          <a:cs typeface="Arial"/>
                          <a:sym typeface="Arial"/>
                        </a:rPr>
                        <a:t>Quetiapine + lithium or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EEAF6"/>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33" name="Google Shape;333;p3"/>
          <p:cNvGrpSpPr/>
          <p:nvPr/>
        </p:nvGrpSpPr>
        <p:grpSpPr>
          <a:xfrm>
            <a:off x="-654347" y="6283963"/>
            <a:ext cx="8554213" cy="1221581"/>
            <a:chOff x="0" y="0"/>
            <a:chExt cx="3379442" cy="482600"/>
          </a:xfrm>
        </p:grpSpPr>
        <p:sp>
          <p:nvSpPr>
            <p:cNvPr id="334" name="Google Shape;334;p3"/>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35" name="Google Shape;335;p3"/>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36" name="Google Shape;336;p3"/>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37" name="Google Shape;337;p3"/>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38" name="Google Shape;338;p3"/>
          <p:cNvSpPr txBox="1"/>
          <p:nvPr/>
        </p:nvSpPr>
        <p:spPr>
          <a:xfrm>
            <a:off x="2743200" y="1444241"/>
            <a:ext cx="7772400" cy="4871119"/>
          </a:xfrm>
          <a:prstGeom prst="rect">
            <a:avLst/>
          </a:prstGeom>
          <a:noFill/>
          <a:ln>
            <a:noFill/>
          </a:ln>
        </p:spPr>
        <p:txBody>
          <a:bodyPr anchorCtr="0" anchor="ctr" bIns="30475" lIns="60950" spcFirstLastPara="1" rIns="60950" wrap="square" tIns="30475">
            <a:normAutofit/>
          </a:bodyPr>
          <a:lstStyle/>
          <a:p>
            <a:pPr indent="-342900" lvl="0" marL="342900" marR="0" rtl="0" algn="l">
              <a:lnSpc>
                <a:spcPct val="10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a:p>
            <a:pPr indent="-114300" lvl="0" marL="342900" marR="0" rtl="0" algn="l">
              <a:lnSpc>
                <a:spcPct val="100000"/>
              </a:lnSpc>
              <a:spcBef>
                <a:spcPts val="720"/>
              </a:spcBef>
              <a:spcAft>
                <a:spcPts val="0"/>
              </a:spcAft>
              <a:buClr>
                <a:schemeClr val="dk1"/>
              </a:buClr>
              <a:buSzPts val="3600"/>
              <a:buFont typeface="Arial"/>
              <a:buNone/>
            </a:pPr>
            <a:r>
              <a:t/>
            </a:r>
            <a:endParaRPr b="0" i="0" sz="3600" u="none" cap="none" strike="noStrike">
              <a:solidFill>
                <a:srgbClr val="000000"/>
              </a:solidFill>
              <a:latin typeface="Arial"/>
              <a:ea typeface="Arial"/>
              <a:cs typeface="Arial"/>
              <a:sym typeface="Arial"/>
            </a:endParaRPr>
          </a:p>
          <a:p>
            <a:pPr indent="-342900" lvl="0" marL="342900" marR="0" rtl="0" algn="l">
              <a:lnSpc>
                <a:spcPct val="100000"/>
              </a:lnSpc>
              <a:spcBef>
                <a:spcPts val="72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Anxious Distress</a:t>
            </a:r>
            <a:endParaRPr b="0" i="0" sz="1400" u="none" cap="none" strike="noStrike">
              <a:solidFill>
                <a:srgbClr val="000000"/>
              </a:solidFill>
              <a:latin typeface="Arial"/>
              <a:ea typeface="Arial"/>
              <a:cs typeface="Arial"/>
              <a:sym typeface="Arial"/>
            </a:endParaRPr>
          </a:p>
          <a:p>
            <a:pPr indent="-114300" lvl="0" marL="342900" marR="0" rtl="0" algn="l">
              <a:lnSpc>
                <a:spcPct val="100000"/>
              </a:lnSpc>
              <a:spcBef>
                <a:spcPts val="720"/>
              </a:spcBef>
              <a:spcAft>
                <a:spcPts val="0"/>
              </a:spcAft>
              <a:buClr>
                <a:schemeClr val="dk1"/>
              </a:buClr>
              <a:buSzPts val="3600"/>
              <a:buFont typeface="Arial"/>
              <a:buNone/>
            </a:pPr>
            <a:r>
              <a:t/>
            </a:r>
            <a:endParaRPr b="0" i="0" sz="3600" u="none" cap="none" strike="noStrike">
              <a:solidFill>
                <a:srgbClr val="000000"/>
              </a:solidFill>
              <a:latin typeface="Arial"/>
              <a:ea typeface="Arial"/>
              <a:cs typeface="Arial"/>
              <a:sym typeface="Arial"/>
            </a:endParaRPr>
          </a:p>
          <a:p>
            <a:pPr indent="-342900" lvl="0" marL="342900" marR="0" rtl="0" algn="l">
              <a:lnSpc>
                <a:spcPct val="100000"/>
              </a:lnSpc>
              <a:spcBef>
                <a:spcPts val="72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Rapid Cycling</a:t>
            </a:r>
            <a:endParaRPr b="0" i="0" sz="1400" u="none" cap="none" strike="noStrike">
              <a:solidFill>
                <a:srgbClr val="000000"/>
              </a:solidFill>
              <a:latin typeface="Arial"/>
              <a:ea typeface="Arial"/>
              <a:cs typeface="Arial"/>
              <a:sym typeface="Arial"/>
            </a:endParaRPr>
          </a:p>
        </p:txBody>
      </p:sp>
      <p:sp>
        <p:nvSpPr>
          <p:cNvPr id="339" name="Google Shape;339;p3"/>
          <p:cNvSpPr txBox="1"/>
          <p:nvPr/>
        </p:nvSpPr>
        <p:spPr>
          <a:xfrm>
            <a:off x="-507569" y="100135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340" name="Google Shape;340;p3"/>
          <p:cNvSpPr txBox="1"/>
          <p:nvPr/>
        </p:nvSpPr>
        <p:spPr>
          <a:xfrm>
            <a:off x="-355169" y="101659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pic>
        <p:nvPicPr>
          <p:cNvPr id="341" name="Google Shape;341;p3"/>
          <p:cNvPicPr preferRelativeResize="0"/>
          <p:nvPr/>
        </p:nvPicPr>
        <p:blipFill rotWithShape="1">
          <a:blip r:embed="rId5">
            <a:alphaModFix/>
          </a:blip>
          <a:srcRect b="0" l="0" r="0" t="0"/>
          <a:stretch/>
        </p:blipFill>
        <p:spPr>
          <a:xfrm>
            <a:off x="-1355057" y="6387363"/>
            <a:ext cx="9955631" cy="499915"/>
          </a:xfrm>
          <a:prstGeom prst="rect">
            <a:avLst/>
          </a:prstGeom>
          <a:noFill/>
          <a:ln>
            <a:noFill/>
          </a:ln>
        </p:spPr>
      </p:pic>
      <p:sp>
        <p:nvSpPr>
          <p:cNvPr id="342" name="Google Shape;342;p3"/>
          <p:cNvSpPr txBox="1"/>
          <p:nvPr/>
        </p:nvSpPr>
        <p:spPr>
          <a:xfrm>
            <a:off x="1219200" y="644356"/>
            <a:ext cx="10972800" cy="1143000"/>
          </a:xfrm>
          <a:prstGeom prst="rect">
            <a:avLst/>
          </a:prstGeom>
          <a:noFill/>
          <a:ln>
            <a:noFill/>
          </a:ln>
        </p:spPr>
        <p:txBody>
          <a:bodyPr anchorCtr="0" anchor="ctr" bIns="45700" lIns="91425" spcFirstLastPara="1" rIns="91425" wrap="square" tIns="45700">
            <a:norm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Arial"/>
                <a:ea typeface="Arial"/>
                <a:cs typeface="Arial"/>
                <a:sym typeface="Arial"/>
              </a:rPr>
              <a:t>BIPOLAR DISORDER WITH SPECIFIERS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0" name="Shape 700"/>
        <p:cNvGrpSpPr/>
        <p:nvPr/>
      </p:nvGrpSpPr>
      <p:grpSpPr>
        <a:xfrm>
          <a:off x="0" y="0"/>
          <a:ext cx="0" cy="0"/>
          <a:chOff x="0" y="0"/>
          <a:chExt cx="0" cy="0"/>
        </a:xfrm>
      </p:grpSpPr>
      <p:sp>
        <p:nvSpPr>
          <p:cNvPr id="701" name="Google Shape;701;p30"/>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702" name="Google Shape;702;p30"/>
          <p:cNvGrpSpPr/>
          <p:nvPr/>
        </p:nvGrpSpPr>
        <p:grpSpPr>
          <a:xfrm>
            <a:off x="-717409" y="6252872"/>
            <a:ext cx="8554213" cy="1221581"/>
            <a:chOff x="0" y="0"/>
            <a:chExt cx="3379442" cy="482600"/>
          </a:xfrm>
        </p:grpSpPr>
        <p:sp>
          <p:nvSpPr>
            <p:cNvPr id="703" name="Google Shape;703;p30"/>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04" name="Google Shape;704;p30"/>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705" name="Google Shape;705;p30"/>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06" name="Google Shape;706;p30"/>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07" name="Google Shape;707;p30"/>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708" name="Google Shape;708;p30"/>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709" name="Google Shape;709;p30"/>
          <p:cNvSpPr txBox="1"/>
          <p:nvPr/>
        </p:nvSpPr>
        <p:spPr>
          <a:xfrm>
            <a:off x="1836235" y="5799243"/>
            <a:ext cx="10065259"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28. Kishi T, Ikuta T, Matsuda Y, et al. 2021;26(8):4146-57.</a:t>
            </a:r>
            <a:endParaRPr b="0" i="0" sz="1400" u="none" cap="none" strike="noStrike">
              <a:solidFill>
                <a:srgbClr val="000000"/>
              </a:solidFill>
              <a:latin typeface="Arial"/>
              <a:ea typeface="Arial"/>
              <a:cs typeface="Arial"/>
              <a:sym typeface="Arial"/>
            </a:endParaRPr>
          </a:p>
        </p:txBody>
      </p:sp>
      <p:sp>
        <p:nvSpPr>
          <p:cNvPr id="710" name="Google Shape;710;p30"/>
          <p:cNvSpPr txBox="1"/>
          <p:nvPr/>
        </p:nvSpPr>
        <p:spPr>
          <a:xfrm>
            <a:off x="2168037" y="1054221"/>
            <a:ext cx="9401653" cy="4525963"/>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The same NMA also found out that:</a:t>
            </a:r>
            <a:r>
              <a:rPr b="0" baseline="30000" i="0" lang="en-US" sz="2400" u="none" cap="none" strike="noStrike">
                <a:solidFill>
                  <a:srgbClr val="000000"/>
                </a:solidFill>
                <a:latin typeface="Arial"/>
                <a:ea typeface="Arial"/>
                <a:cs typeface="Arial"/>
                <a:sym typeface="Arial"/>
              </a:rPr>
              <a:t> 28, level I </a:t>
            </a:r>
            <a:endParaRPr b="0" i="0" sz="2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only asenapine, quetiapine, olanzapine, valproate, lithium monotherapy and combination of lurasidone or quetiapine + lithium or valproate had lower all-cause discontinuation rate</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significant AEs reported were:</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48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lithium and valproate had higher risk of EPS and nausea</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48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olanzapine had higher risk of somnolence</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48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risperidone LAI had higher risk of hyperprolactinaemia</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48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quetiapine had higher risk of dry mouth</a:t>
            </a:r>
            <a:endParaRPr b="0" i="0" sz="1400" u="none" cap="none" strike="noStrike">
              <a:solidFill>
                <a:srgbClr val="000000"/>
              </a:solidFill>
              <a:latin typeface="Arial"/>
              <a:ea typeface="Arial"/>
              <a:cs typeface="Arial"/>
              <a:sym typeface="Arial"/>
            </a:endParaRPr>
          </a:p>
          <a:p>
            <a:pPr indent="-228600" lvl="2" marL="1143000" marR="0" rtl="0" algn="just">
              <a:lnSpc>
                <a:spcPct val="100000"/>
              </a:lnSpc>
              <a:spcBef>
                <a:spcPts val="480"/>
              </a:spcBef>
              <a:spcAft>
                <a:spcPts val="0"/>
              </a:spcAft>
              <a:buClr>
                <a:srgbClr val="000000"/>
              </a:buClr>
              <a:buSzPts val="2400"/>
              <a:buFont typeface="Courier New"/>
              <a:buChar char="o"/>
            </a:pPr>
            <a:r>
              <a:rPr b="0" i="0" lang="en-US" sz="2400" u="none" cap="none" strike="noStrike">
                <a:solidFill>
                  <a:srgbClr val="000000"/>
                </a:solidFill>
                <a:latin typeface="Arial"/>
                <a:ea typeface="Arial"/>
                <a:cs typeface="Arial"/>
                <a:sym typeface="Arial"/>
              </a:rPr>
              <a:t> lithium had higher risk of diarrhoea</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31"/>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716" name="Google Shape;716;p31"/>
          <p:cNvGrpSpPr/>
          <p:nvPr/>
        </p:nvGrpSpPr>
        <p:grpSpPr>
          <a:xfrm>
            <a:off x="-717409" y="6252872"/>
            <a:ext cx="8554213" cy="1221581"/>
            <a:chOff x="0" y="0"/>
            <a:chExt cx="3379442" cy="482600"/>
          </a:xfrm>
        </p:grpSpPr>
        <p:sp>
          <p:nvSpPr>
            <p:cNvPr id="717" name="Google Shape;717;p31"/>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18" name="Google Shape;718;p31"/>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719" name="Google Shape;719;p31"/>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20" name="Google Shape;720;p31"/>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21" name="Google Shape;721;p31"/>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722" name="Google Shape;722;p31"/>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723" name="Google Shape;723;p31"/>
          <p:cNvSpPr txBox="1"/>
          <p:nvPr/>
        </p:nvSpPr>
        <p:spPr>
          <a:xfrm>
            <a:off x="2023092" y="949520"/>
            <a:ext cx="9910392" cy="5303352"/>
          </a:xfrm>
          <a:prstGeom prst="rect">
            <a:avLst/>
          </a:prstGeom>
          <a:noFill/>
          <a:ln>
            <a:noFill/>
          </a:ln>
        </p:spPr>
        <p:txBody>
          <a:bodyPr anchorCtr="0" anchor="t" bIns="45700" lIns="91425" spcFirstLastPara="1" rIns="91425" wrap="square" tIns="45700">
            <a:normAutofit fontScale="47500" lnSpcReduction="20000"/>
          </a:bodyPr>
          <a:lstStyle/>
          <a:p>
            <a:pPr indent="0" lvl="0" marL="0" marR="0" rtl="0" algn="just">
              <a:lnSpc>
                <a:spcPct val="120000"/>
              </a:lnSpc>
              <a:spcBef>
                <a:spcPts val="0"/>
              </a:spcBef>
              <a:spcAft>
                <a:spcPts val="0"/>
              </a:spcAft>
              <a:buClr>
                <a:srgbClr val="000000"/>
              </a:buClr>
              <a:buSzPct val="100000"/>
              <a:buFont typeface="Arial"/>
              <a:buNone/>
            </a:pPr>
            <a:r>
              <a:rPr b="0" i="0" lang="en-US" sz="4000" u="none" cap="none" strike="noStrike">
                <a:solidFill>
                  <a:srgbClr val="000000"/>
                </a:solidFill>
                <a:latin typeface="Arial"/>
                <a:ea typeface="Arial"/>
                <a:cs typeface="Arial"/>
                <a:sym typeface="Arial"/>
              </a:rPr>
              <a:t>In a meta-analysis of 11 RCTs on long-term effectiveness and safety of antidepressants in BD (treatment duration ranged up from 4.4 to 36 months), the findings were:</a:t>
            </a:r>
            <a:r>
              <a:rPr b="0" baseline="30000" i="0" lang="en-US" sz="4000" u="none" cap="none" strike="noStrike">
                <a:solidFill>
                  <a:srgbClr val="000000"/>
                </a:solidFill>
                <a:latin typeface="Arial"/>
                <a:ea typeface="Arial"/>
                <a:cs typeface="Arial"/>
                <a:sym typeface="Arial"/>
              </a:rPr>
              <a:t>51, level I</a:t>
            </a:r>
            <a:endParaRPr b="0" i="0" sz="1400" u="none" cap="none" strike="noStrike">
              <a:solidFill>
                <a:srgbClr val="000000"/>
              </a:solidFill>
              <a:latin typeface="Arial"/>
              <a:ea typeface="Arial"/>
              <a:cs typeface="Arial"/>
              <a:sym typeface="Arial"/>
            </a:endParaRPr>
          </a:p>
          <a:p>
            <a:pPr indent="-285750" lvl="1" marL="742950" marR="0" rtl="0" algn="just">
              <a:lnSpc>
                <a:spcPct val="120000"/>
              </a:lnSpc>
              <a:spcBef>
                <a:spcPts val="380"/>
              </a:spcBef>
              <a:spcAft>
                <a:spcPts val="0"/>
              </a:spcAft>
              <a:buClr>
                <a:srgbClr val="000000"/>
              </a:buClr>
              <a:buSzPct val="100000"/>
              <a:buFont typeface="Arial"/>
              <a:buChar char="•"/>
            </a:pPr>
            <a:r>
              <a:rPr b="0" i="0" lang="en-US" sz="4000" u="none" cap="none" strike="noStrike">
                <a:solidFill>
                  <a:srgbClr val="000000"/>
                </a:solidFill>
                <a:latin typeface="Arial"/>
                <a:ea typeface="Arial"/>
                <a:cs typeface="Arial"/>
                <a:sym typeface="Arial"/>
              </a:rPr>
              <a:t>combination of antidepressants with mood stabilisers was more effective than mood stabilisers and placebo for prophylaxis of new depressive episodes (RR=0.66, 95% CI 0.47 to 0.93; NNT=12.5), without significant increased risk of new manic/hypomanic episodes </a:t>
            </a:r>
            <a:endParaRPr b="0" i="0" sz="1400" u="none" cap="none" strike="noStrike">
              <a:solidFill>
                <a:srgbClr val="000000"/>
              </a:solidFill>
              <a:latin typeface="Arial"/>
              <a:ea typeface="Arial"/>
              <a:cs typeface="Arial"/>
              <a:sym typeface="Arial"/>
            </a:endParaRPr>
          </a:p>
          <a:p>
            <a:pPr indent="-285750" lvl="1" marL="742950" marR="0" rtl="0" algn="just">
              <a:lnSpc>
                <a:spcPct val="120000"/>
              </a:lnSpc>
              <a:spcBef>
                <a:spcPts val="380"/>
              </a:spcBef>
              <a:spcAft>
                <a:spcPts val="0"/>
              </a:spcAft>
              <a:buClr>
                <a:srgbClr val="000000"/>
              </a:buClr>
              <a:buSzPct val="100000"/>
              <a:buFont typeface="Arial"/>
              <a:buChar char="•"/>
            </a:pPr>
            <a:r>
              <a:rPr b="0" i="0" lang="en-US" sz="4000" u="none" cap="none" strike="noStrike">
                <a:solidFill>
                  <a:srgbClr val="000000"/>
                </a:solidFill>
                <a:latin typeface="Arial"/>
                <a:ea typeface="Arial"/>
                <a:cs typeface="Arial"/>
                <a:sym typeface="Arial"/>
              </a:rPr>
              <a:t>compared with mood stabiliser monotherapy, antidepressant monotherapy was not superior in preventing new depressive episodes but had an increased risk of new mania/hypomania episodes (RR=2.35, 95% CI 1.42 to 3.91; NNH=4.3)</a:t>
            </a:r>
            <a:endParaRPr b="0" i="0" sz="1400" u="none" cap="none" strike="noStrike">
              <a:solidFill>
                <a:srgbClr val="000000"/>
              </a:solidFill>
              <a:latin typeface="Arial"/>
              <a:ea typeface="Arial"/>
              <a:cs typeface="Arial"/>
              <a:sym typeface="Arial"/>
            </a:endParaRPr>
          </a:p>
          <a:p>
            <a:pPr indent="0" lvl="1" marL="457200" marR="0" rtl="0" algn="just">
              <a:lnSpc>
                <a:spcPct val="120000"/>
              </a:lnSpc>
              <a:spcBef>
                <a:spcPts val="380"/>
              </a:spcBef>
              <a:spcAft>
                <a:spcPts val="0"/>
              </a:spcAft>
              <a:buClr>
                <a:srgbClr val="000000"/>
              </a:buClr>
              <a:buSzPct val="100000"/>
              <a:buFont typeface="Arial"/>
              <a:buNone/>
            </a:pPr>
            <a:r>
              <a:rPr b="0" i="0" lang="en-US" sz="4000" u="none" cap="none" strike="noStrike">
                <a:solidFill>
                  <a:srgbClr val="000000"/>
                </a:solidFill>
                <a:latin typeface="Arial"/>
                <a:ea typeface="Arial"/>
                <a:cs typeface="Arial"/>
                <a:sym typeface="Arial"/>
              </a:rPr>
              <a:t>In the subgroup analysis,</a:t>
            </a:r>
            <a:endParaRPr b="0" i="0" sz="1400" u="none" cap="none" strike="noStrike">
              <a:solidFill>
                <a:srgbClr val="000000"/>
              </a:solidFill>
              <a:latin typeface="Arial"/>
              <a:ea typeface="Arial"/>
              <a:cs typeface="Arial"/>
              <a:sym typeface="Arial"/>
            </a:endParaRPr>
          </a:p>
          <a:p>
            <a:pPr indent="-285750" lvl="1" marL="742950" marR="0" rtl="0" algn="just">
              <a:lnSpc>
                <a:spcPct val="120000"/>
              </a:lnSpc>
              <a:spcBef>
                <a:spcPts val="380"/>
              </a:spcBef>
              <a:spcAft>
                <a:spcPts val="0"/>
              </a:spcAft>
              <a:buClr>
                <a:srgbClr val="000000"/>
              </a:buClr>
              <a:buSzPct val="100000"/>
              <a:buFont typeface="Arial"/>
              <a:buChar char="•"/>
            </a:pPr>
            <a:r>
              <a:rPr b="0" i="0" lang="en-US" sz="4000" u="none" cap="none" strike="noStrike">
                <a:solidFill>
                  <a:srgbClr val="000000"/>
                </a:solidFill>
                <a:latin typeface="Arial"/>
                <a:ea typeface="Arial"/>
                <a:cs typeface="Arial"/>
                <a:sym typeface="Arial"/>
              </a:rPr>
              <a:t>patients with BD II benefited significantly with antidepressants (used as combination or monotherapy) at long- term but not those with BD I. </a:t>
            </a:r>
            <a:endParaRPr b="0" i="0" sz="1400" u="none" cap="none" strike="noStrike">
              <a:solidFill>
                <a:srgbClr val="000000"/>
              </a:solidFill>
              <a:latin typeface="Arial"/>
              <a:ea typeface="Arial"/>
              <a:cs typeface="Arial"/>
              <a:sym typeface="Arial"/>
            </a:endParaRPr>
          </a:p>
          <a:p>
            <a:pPr indent="-285750" lvl="1" marL="742950" marR="0" rtl="0" algn="just">
              <a:lnSpc>
                <a:spcPct val="120000"/>
              </a:lnSpc>
              <a:spcBef>
                <a:spcPts val="380"/>
              </a:spcBef>
              <a:spcAft>
                <a:spcPts val="0"/>
              </a:spcAft>
              <a:buClr>
                <a:srgbClr val="000000"/>
              </a:buClr>
              <a:buSzPct val="100000"/>
              <a:buFont typeface="Arial"/>
              <a:buChar char="•"/>
            </a:pPr>
            <a:r>
              <a:rPr b="0" i="0" lang="en-US" sz="4000" u="none" cap="none" strike="noStrike">
                <a:solidFill>
                  <a:srgbClr val="000000"/>
                </a:solidFill>
                <a:latin typeface="Arial"/>
                <a:ea typeface="Arial"/>
                <a:cs typeface="Arial"/>
                <a:sym typeface="Arial"/>
              </a:rPr>
              <a:t>only second-generation antidepressants were found to be significantly effective. </a:t>
            </a:r>
            <a:endParaRPr b="0" i="0" sz="1400" u="none" cap="none" strike="noStrike">
              <a:solidFill>
                <a:srgbClr val="000000"/>
              </a:solidFill>
              <a:latin typeface="Arial"/>
              <a:ea typeface="Arial"/>
              <a:cs typeface="Arial"/>
              <a:sym typeface="Arial"/>
            </a:endParaRPr>
          </a:p>
          <a:p>
            <a:pPr indent="0" lvl="1" marL="457200" marR="0" rtl="0" algn="just">
              <a:lnSpc>
                <a:spcPct val="100000"/>
              </a:lnSpc>
              <a:spcBef>
                <a:spcPts val="380"/>
              </a:spcBef>
              <a:spcAft>
                <a:spcPts val="0"/>
              </a:spcAft>
              <a:buClr>
                <a:schemeClr val="dk1"/>
              </a:buClr>
              <a:buSzPct val="100000"/>
              <a:buFont typeface="Arial"/>
              <a:buNone/>
            </a:pPr>
            <a:r>
              <a:t/>
            </a:r>
            <a:endParaRPr b="0" i="0" sz="4000" u="none" cap="none" strike="noStrike">
              <a:solidFill>
                <a:srgbClr val="000000"/>
              </a:solidFill>
              <a:latin typeface="Arial"/>
              <a:ea typeface="Arial"/>
              <a:cs typeface="Arial"/>
              <a:sym typeface="Arial"/>
            </a:endParaRPr>
          </a:p>
          <a:p>
            <a:pPr indent="0" lvl="1" marL="457200" marR="0" rtl="0" algn="just">
              <a:lnSpc>
                <a:spcPct val="100000"/>
              </a:lnSpc>
              <a:spcBef>
                <a:spcPts val="380"/>
              </a:spcBef>
              <a:spcAft>
                <a:spcPts val="0"/>
              </a:spcAft>
              <a:buClr>
                <a:srgbClr val="000000"/>
              </a:buClr>
              <a:buSzPct val="100000"/>
              <a:buFont typeface="Arial"/>
              <a:buNone/>
            </a:pPr>
            <a:r>
              <a:rPr b="0" i="0" lang="en-US" sz="4000" u="none" cap="none" strike="noStrike">
                <a:solidFill>
                  <a:srgbClr val="000000"/>
                </a:solidFill>
                <a:latin typeface="Arial"/>
                <a:ea typeface="Arial"/>
                <a:cs typeface="Arial"/>
                <a:sym typeface="Arial"/>
              </a:rPr>
              <a:t>CANMAT states that usage of antidepressants in BD II remains controversial due to safety and effectiveness concerns.</a:t>
            </a:r>
            <a:r>
              <a:rPr b="0" baseline="30000" i="0" lang="en-US" sz="4000" u="none" cap="none" strike="noStrike">
                <a:solidFill>
                  <a:srgbClr val="000000"/>
                </a:solidFill>
                <a:latin typeface="Arial"/>
                <a:ea typeface="Arial"/>
                <a:cs typeface="Arial"/>
                <a:sym typeface="Arial"/>
              </a:rPr>
              <a:t>40</a:t>
            </a:r>
            <a:endParaRPr b="0" i="0" sz="1400" u="none" cap="none" strike="noStrike">
              <a:solidFill>
                <a:srgbClr val="000000"/>
              </a:solidFill>
              <a:latin typeface="Arial"/>
              <a:ea typeface="Arial"/>
              <a:cs typeface="Arial"/>
              <a:sym typeface="Arial"/>
            </a:endParaRPr>
          </a:p>
          <a:p>
            <a:pPr indent="0" lvl="1" marL="457200" marR="0" rtl="0" algn="just">
              <a:lnSpc>
                <a:spcPct val="100000"/>
              </a:lnSpc>
              <a:spcBef>
                <a:spcPts val="266"/>
              </a:spcBef>
              <a:spcAft>
                <a:spcPts val="0"/>
              </a:spcAft>
              <a:buClr>
                <a:schemeClr val="dk1"/>
              </a:buClr>
              <a:buSzPct val="100000"/>
              <a:buFont typeface="Arial"/>
              <a:buNone/>
            </a:pPr>
            <a:r>
              <a:t/>
            </a:r>
            <a:endParaRPr b="0" i="0" sz="2800" u="none" cap="none" strike="noStrike">
              <a:solidFill>
                <a:srgbClr val="000000"/>
              </a:solidFill>
              <a:latin typeface="Arial"/>
              <a:ea typeface="Arial"/>
              <a:cs typeface="Arial"/>
              <a:sym typeface="Arial"/>
            </a:endParaRPr>
          </a:p>
          <a:p>
            <a:pPr indent="-246380" lvl="0" marL="342900" marR="0" rtl="0" algn="just">
              <a:lnSpc>
                <a:spcPct val="100000"/>
              </a:lnSpc>
              <a:spcBef>
                <a:spcPts val="304"/>
              </a:spcBef>
              <a:spcAft>
                <a:spcPts val="0"/>
              </a:spcAft>
              <a:buClr>
                <a:schemeClr val="dk1"/>
              </a:buClr>
              <a:buSzPct val="100000"/>
              <a:buFont typeface="Arial"/>
              <a:buNone/>
            </a:pPr>
            <a:r>
              <a:t/>
            </a:r>
            <a:endParaRPr b="0" i="0" sz="3200" u="none" cap="none" strike="noStrike">
              <a:solidFill>
                <a:srgbClr val="000000"/>
              </a:solidFill>
              <a:latin typeface="Arial"/>
              <a:ea typeface="Arial"/>
              <a:cs typeface="Arial"/>
              <a:sym typeface="Arial"/>
            </a:endParaRPr>
          </a:p>
        </p:txBody>
      </p:sp>
      <p:sp>
        <p:nvSpPr>
          <p:cNvPr id="724" name="Google Shape;724;p31"/>
          <p:cNvSpPr txBox="1"/>
          <p:nvPr/>
        </p:nvSpPr>
        <p:spPr>
          <a:xfrm>
            <a:off x="7469819" y="6176122"/>
            <a:ext cx="10515600"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40. Yatham LN, Kennedy SH, Parikh SV, et al. 2018;20(2):97-170.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51. Liu B, Zhang Y, Fang H, et al. 2017;223:41- 8.</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32"/>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730" name="Google Shape;730;p32"/>
          <p:cNvGrpSpPr/>
          <p:nvPr/>
        </p:nvGrpSpPr>
        <p:grpSpPr>
          <a:xfrm>
            <a:off x="-717409" y="6252872"/>
            <a:ext cx="8554213" cy="1221581"/>
            <a:chOff x="0" y="0"/>
            <a:chExt cx="3379442" cy="482600"/>
          </a:xfrm>
        </p:grpSpPr>
        <p:sp>
          <p:nvSpPr>
            <p:cNvPr id="731" name="Google Shape;731;p32"/>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32" name="Google Shape;732;p32"/>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733" name="Google Shape;733;p32"/>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34" name="Google Shape;734;p32"/>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35" name="Google Shape;735;p32"/>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736" name="Google Shape;736;p32"/>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737" name="Google Shape;737;p32"/>
          <p:cNvSpPr txBox="1"/>
          <p:nvPr/>
        </p:nvSpPr>
        <p:spPr>
          <a:xfrm>
            <a:off x="7523945" y="6022039"/>
            <a:ext cx="1051560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40. Yatham LN, Kennedy SH, Parikh SV, et al. 2018;20(2):97-170.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r>
              <a:rPr b="0" i="0" lang="en-US" sz="1200" u="none" cap="none" strike="noStrike">
                <a:solidFill>
                  <a:schemeClr val="dk1"/>
                </a:solidFill>
                <a:latin typeface="Arial"/>
                <a:ea typeface="Arial"/>
                <a:cs typeface="Arial"/>
                <a:sym typeface="Arial"/>
              </a:rPr>
              <a:t>52. Prajapati AR, Wilson J, Song F, et al. 2018;20(8):687-96</a:t>
            </a:r>
            <a:endParaRPr b="0" i="0" sz="1200" u="none" cap="none" strike="noStrike">
              <a:solidFill>
                <a:srgbClr val="000000"/>
              </a:solidFill>
              <a:latin typeface="Arial"/>
              <a:ea typeface="Arial"/>
              <a:cs typeface="Arial"/>
              <a:sym typeface="Arial"/>
            </a:endParaRPr>
          </a:p>
        </p:txBody>
      </p:sp>
      <p:sp>
        <p:nvSpPr>
          <p:cNvPr id="738" name="Google Shape;738;p32"/>
          <p:cNvSpPr txBox="1"/>
          <p:nvPr/>
        </p:nvSpPr>
        <p:spPr>
          <a:xfrm>
            <a:off x="2158186" y="1124614"/>
            <a:ext cx="9775298" cy="4351338"/>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A meta-analysis on SGA LAI on BD, four RCTs found that risperidone LAI compared with oral active control (olanzapine, aripiprazole, quetiapine, ziprasidone) had:</a:t>
            </a:r>
            <a:r>
              <a:rPr b="0" baseline="30000" i="0" lang="en-US" sz="2000" u="none" cap="none" strike="noStrike">
                <a:solidFill>
                  <a:srgbClr val="000000"/>
                </a:solidFill>
                <a:latin typeface="Arial"/>
                <a:ea typeface="Arial"/>
                <a:cs typeface="Arial"/>
                <a:sym typeface="Arial"/>
              </a:rPr>
              <a:t>52, level I</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0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similar relapse rate for overall and manic/hypomanic episodes</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0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higher relapse rate of depressive episodes (RR=1.83, 95% CI 1.05 to 3.19)</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0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similar all-cause discontinuation rate</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0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comparable risk of EPS and weight gain but higher risk of hyperprolactinemia (RR=5.75, 95% CI 2.03 to 16.29)</a:t>
            </a:r>
            <a:endParaRPr b="0" i="0" sz="1400" u="none" cap="none" strike="noStrike">
              <a:solidFill>
                <a:srgbClr val="000000"/>
              </a:solidFill>
              <a:latin typeface="Arial"/>
              <a:ea typeface="Arial"/>
              <a:cs typeface="Arial"/>
              <a:sym typeface="Arial"/>
            </a:endParaRPr>
          </a:p>
          <a:p>
            <a:pPr indent="0" lvl="1" marL="457200" marR="0" rtl="0" algn="just">
              <a:lnSpc>
                <a:spcPct val="100000"/>
              </a:lnSpc>
              <a:spcBef>
                <a:spcPts val="400"/>
              </a:spcBef>
              <a:spcAft>
                <a:spcPts val="0"/>
              </a:spcAft>
              <a:buClr>
                <a:schemeClr val="dk1"/>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57150" marR="0" rtl="0" algn="just">
              <a:lnSpc>
                <a:spcPct val="100000"/>
              </a:lnSpc>
              <a:spcBef>
                <a:spcPts val="4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CANMAT guidelines recommend that psychosocial strategies should be used to improve treatment adherence. If ineffective, LAI medications e.g. risperidone or aripiprazole LAI should be offered. They are effective in preventing relapse of any mood episode and mania.</a:t>
            </a:r>
            <a:r>
              <a:rPr b="0" baseline="30000" i="0" lang="en-US" sz="2000" u="none" cap="none" strike="noStrike">
                <a:solidFill>
                  <a:srgbClr val="000000"/>
                </a:solidFill>
                <a:latin typeface="Arial"/>
                <a:ea typeface="Arial"/>
                <a:cs typeface="Arial"/>
                <a:sym typeface="Arial"/>
              </a:rPr>
              <a:t>40</a:t>
            </a:r>
            <a:endParaRPr b="0" baseline="30000" i="0" sz="2000" u="none" cap="none" strike="noStrike">
              <a:solidFill>
                <a:srgbClr val="000000"/>
              </a:solidFill>
              <a:latin typeface="Arial"/>
              <a:ea typeface="Arial"/>
              <a:cs typeface="Arial"/>
              <a:sym typeface="Arial"/>
            </a:endParaRPr>
          </a:p>
          <a:p>
            <a:pPr indent="0" lvl="1" marL="457200" marR="0" rtl="0" algn="just">
              <a:lnSpc>
                <a:spcPct val="100000"/>
              </a:lnSpc>
              <a:spcBef>
                <a:spcPts val="400"/>
              </a:spcBef>
              <a:spcAft>
                <a:spcPts val="0"/>
              </a:spcAft>
              <a:buClr>
                <a:schemeClr val="dk1"/>
              </a:buClr>
              <a:buSzPts val="2000"/>
              <a:buFont typeface="Arial"/>
              <a:buNone/>
            </a:pPr>
            <a:r>
              <a:t/>
            </a:r>
            <a:endParaRPr b="0" i="0" sz="2000" u="none" cap="none" strike="noStrike">
              <a:solidFill>
                <a:srgbClr val="000000"/>
              </a:solidFill>
              <a:latin typeface="Arial"/>
              <a:ea typeface="Arial"/>
              <a:cs typeface="Arial"/>
              <a:sym typeface="Arial"/>
            </a:endParaRPr>
          </a:p>
          <a:p>
            <a:pPr indent="-215900" lvl="0" marL="342900" marR="0" rtl="0" algn="just">
              <a:lnSpc>
                <a:spcPct val="100000"/>
              </a:lnSpc>
              <a:spcBef>
                <a:spcPts val="400"/>
              </a:spcBef>
              <a:spcAft>
                <a:spcPts val="0"/>
              </a:spcAft>
              <a:buClr>
                <a:schemeClr val="dk1"/>
              </a:buClr>
              <a:buSzPts val="2000"/>
              <a:buFont typeface="Arial"/>
              <a:buNone/>
            </a:pPr>
            <a:r>
              <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33"/>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744" name="Google Shape;744;p33"/>
          <p:cNvGrpSpPr/>
          <p:nvPr/>
        </p:nvGrpSpPr>
        <p:grpSpPr>
          <a:xfrm>
            <a:off x="-717409" y="6252872"/>
            <a:ext cx="8554213" cy="1221581"/>
            <a:chOff x="0" y="0"/>
            <a:chExt cx="3379442" cy="482600"/>
          </a:xfrm>
        </p:grpSpPr>
        <p:sp>
          <p:nvSpPr>
            <p:cNvPr id="745" name="Google Shape;745;p33"/>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46" name="Google Shape;746;p33"/>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747" name="Google Shape;747;p33"/>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48" name="Google Shape;748;p33"/>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49" name="Google Shape;749;p33"/>
          <p:cNvSpPr txBox="1"/>
          <p:nvPr/>
        </p:nvSpPr>
        <p:spPr>
          <a:xfrm>
            <a:off x="2590800" y="187158"/>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rgbClr val="000000"/>
              </a:buClr>
              <a:buSzPts val="4400"/>
              <a:buFont typeface="Calibri"/>
              <a:buNone/>
            </a:pPr>
            <a:r>
              <a:rPr b="1" i="0" lang="en-US" sz="4400" u="none" cap="none" strike="noStrike">
                <a:solidFill>
                  <a:srgbClr val="000000"/>
                </a:solidFill>
                <a:latin typeface="Calibri"/>
                <a:ea typeface="Calibri"/>
                <a:cs typeface="Calibri"/>
                <a:sym typeface="Calibri"/>
              </a:rPr>
              <a:t>MAINTENANCE PHASE</a:t>
            </a:r>
            <a:endParaRPr b="1" i="0" sz="4000" u="none" cap="none" strike="noStrike">
              <a:solidFill>
                <a:schemeClr val="dk1"/>
              </a:solidFill>
              <a:latin typeface="Arial"/>
              <a:ea typeface="Arial"/>
              <a:cs typeface="Arial"/>
              <a:sym typeface="Arial"/>
            </a:endParaRPr>
          </a:p>
        </p:txBody>
      </p:sp>
      <p:sp>
        <p:nvSpPr>
          <p:cNvPr id="750" name="Google Shape;750;p33"/>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751" name="Google Shape;751;p33"/>
          <p:cNvSpPr txBox="1"/>
          <p:nvPr/>
        </p:nvSpPr>
        <p:spPr>
          <a:xfrm>
            <a:off x="2180979" y="1070867"/>
            <a:ext cx="8902497" cy="45259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In a systematic review on BD, clozapine:</a:t>
            </a:r>
            <a:r>
              <a:rPr b="0" baseline="30000" i="0" lang="en-US" sz="2400" u="none" cap="none" strike="noStrike">
                <a:solidFill>
                  <a:srgbClr val="000000"/>
                </a:solidFill>
                <a:latin typeface="Arial"/>
                <a:ea typeface="Arial"/>
                <a:cs typeface="Arial"/>
                <a:sym typeface="Arial"/>
              </a:rPr>
              <a:t>53, level I</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was as effective as other APs (chlorpromazine, risperidone, olanzapine and quetiapine) in the improvement of Bech-Rafaelsen Mania Scale (BRMS) or YMRS scores</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when used as add-on treatment for treatment-resistant BD, was superior than the treatment as usual (lithium, valproate or APs) in all outcome measures (BPRS, CGI and BRMS) except for the HAM-D</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480"/>
              </a:spcBef>
              <a:spcAft>
                <a:spcPts val="0"/>
              </a:spcAft>
              <a:buClr>
                <a:srgbClr val="000000"/>
              </a:buClr>
              <a:buSzPts val="2400"/>
              <a:buFont typeface="Arial"/>
              <a:buChar char="•"/>
            </a:pPr>
            <a:r>
              <a:rPr b="0" i="0" lang="en-US" sz="2400" u="none" cap="none" strike="noStrike">
                <a:solidFill>
                  <a:srgbClr val="000000"/>
                </a:solidFill>
                <a:latin typeface="Arial"/>
                <a:ea typeface="Arial"/>
                <a:cs typeface="Arial"/>
                <a:sym typeface="Arial"/>
              </a:rPr>
              <a:t>had common AEs of sedation, constipation and tachycardia whilst severe AEs were reduced white blood cells (5.3%) and seizures (2%) </a:t>
            </a:r>
            <a:endParaRPr b="0" i="0" sz="1400" u="none" cap="none" strike="noStrike">
              <a:solidFill>
                <a:srgbClr val="000000"/>
              </a:solidFill>
              <a:latin typeface="Arial"/>
              <a:ea typeface="Arial"/>
              <a:cs typeface="Arial"/>
              <a:sym typeface="Arial"/>
            </a:endParaRPr>
          </a:p>
          <a:p>
            <a:pPr indent="-190500" lvl="0" marL="342900" marR="0" rtl="0" algn="l">
              <a:lnSpc>
                <a:spcPct val="100000"/>
              </a:lnSpc>
              <a:spcBef>
                <a:spcPts val="480"/>
              </a:spcBef>
              <a:spcAft>
                <a:spcPts val="0"/>
              </a:spcAft>
              <a:buClr>
                <a:schemeClr val="dk1"/>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752" name="Google Shape;752;p33"/>
          <p:cNvSpPr txBox="1"/>
          <p:nvPr/>
        </p:nvSpPr>
        <p:spPr>
          <a:xfrm>
            <a:off x="1133856" y="5917045"/>
            <a:ext cx="10003536"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53. Delgado A, Velosa J, Zhang J, et al. 2020;125:21-7.</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34"/>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758" name="Google Shape;758;p34"/>
          <p:cNvGrpSpPr/>
          <p:nvPr/>
        </p:nvGrpSpPr>
        <p:grpSpPr>
          <a:xfrm>
            <a:off x="-717409" y="6252872"/>
            <a:ext cx="8554213" cy="1221581"/>
            <a:chOff x="0" y="0"/>
            <a:chExt cx="3379442" cy="482600"/>
          </a:xfrm>
        </p:grpSpPr>
        <p:sp>
          <p:nvSpPr>
            <p:cNvPr id="759" name="Google Shape;759;p34"/>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60" name="Google Shape;760;p34"/>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761" name="Google Shape;761;p34"/>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62" name="Google Shape;762;p34"/>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763" name="Google Shape;763;p34"/>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graphicFrame>
        <p:nvGraphicFramePr>
          <p:cNvPr id="764" name="Google Shape;764;p34"/>
          <p:cNvGraphicFramePr/>
          <p:nvPr/>
        </p:nvGraphicFramePr>
        <p:xfrm>
          <a:off x="2407152" y="1394808"/>
          <a:ext cx="3000000" cy="3000000"/>
        </p:xfrm>
        <a:graphic>
          <a:graphicData uri="http://schemas.openxmlformats.org/drawingml/2006/table">
            <a:tbl>
              <a:tblPr>
                <a:noFill/>
                <a:tableStyleId>{5FC2D5AF-ABC6-4C95-9BFE-F23C3AF79ECA}</a:tableStyleId>
              </a:tblPr>
              <a:tblGrid>
                <a:gridCol w="9026725"/>
              </a:tblGrid>
              <a:tr h="4215200">
                <a:tc>
                  <a:txBody>
                    <a:bodyPr/>
                    <a:lstStyle/>
                    <a:p>
                      <a:pPr indent="0" lvl="0" marL="0" marR="0" rtl="0" algn="just">
                        <a:lnSpc>
                          <a:spcPct val="107000"/>
                        </a:lnSpc>
                        <a:spcBef>
                          <a:spcPts val="0"/>
                        </a:spcBef>
                        <a:spcAft>
                          <a:spcPts val="0"/>
                        </a:spcAft>
                        <a:buClr>
                          <a:srgbClr val="000000"/>
                        </a:buClr>
                        <a:buSzPts val="2400"/>
                        <a:buFont typeface="Arial"/>
                        <a:buNone/>
                      </a:pPr>
                      <a:r>
                        <a:rPr b="1" lang="en-US" sz="2400" u="none" cap="none" strike="noStrike">
                          <a:latin typeface="Arial"/>
                          <a:ea typeface="Arial"/>
                          <a:cs typeface="Arial"/>
                          <a:sym typeface="Arial"/>
                        </a:rPr>
                        <a:t>Recommendation </a:t>
                      </a:r>
                      <a:r>
                        <a:rPr b="1" lang="en-US" sz="2400" u="none" cap="none" strike="noStrike">
                          <a:solidFill>
                            <a:srgbClr val="000000"/>
                          </a:solidFill>
                          <a:latin typeface="Arial"/>
                          <a:ea typeface="Arial"/>
                          <a:cs typeface="Arial"/>
                          <a:sym typeface="Arial"/>
                        </a:rPr>
                        <a:t>5</a:t>
                      </a:r>
                      <a:endParaRPr sz="2400" u="none" cap="none" strike="noStrike">
                        <a:latin typeface="Calibri"/>
                        <a:ea typeface="Calibri"/>
                        <a:cs typeface="Calibri"/>
                        <a:sym typeface="Calibri"/>
                      </a:endParaRPr>
                    </a:p>
                    <a:p>
                      <a:pPr indent="-342900" lvl="0" marL="342900" marR="0" rtl="0" algn="just">
                        <a:lnSpc>
                          <a:spcPct val="107000"/>
                        </a:lnSpc>
                        <a:spcBef>
                          <a:spcPts val="800"/>
                        </a:spcBef>
                        <a:spcAft>
                          <a:spcPts val="0"/>
                        </a:spcAft>
                        <a:buClr>
                          <a:srgbClr val="000000"/>
                        </a:buClr>
                        <a:buSzPts val="2400"/>
                        <a:buFont typeface="Noto Sans Symbols"/>
                        <a:buChar char="∙"/>
                      </a:pPr>
                      <a:r>
                        <a:rPr lang="en-US" sz="2400" u="none" cap="none" strike="noStrike">
                          <a:solidFill>
                            <a:srgbClr val="000000"/>
                          </a:solidFill>
                          <a:latin typeface="Arial"/>
                          <a:ea typeface="Arial"/>
                          <a:cs typeface="Arial"/>
                          <a:sym typeface="Arial"/>
                        </a:rPr>
                        <a:t>For maintenance pharmacotherapy of bipolar disorder (BD),</a:t>
                      </a:r>
                      <a:endParaRPr sz="2400" u="none" cap="none" strike="noStrike">
                        <a:latin typeface="Calibri"/>
                        <a:ea typeface="Calibri"/>
                        <a:cs typeface="Calibri"/>
                        <a:sym typeface="Calibri"/>
                      </a:endParaRPr>
                    </a:p>
                    <a:p>
                      <a:pPr indent="-285750" lvl="1" marL="742950" marR="0" rtl="0" algn="just">
                        <a:lnSpc>
                          <a:spcPct val="107000"/>
                        </a:lnSpc>
                        <a:spcBef>
                          <a:spcPts val="0"/>
                        </a:spcBef>
                        <a:spcAft>
                          <a:spcPts val="0"/>
                        </a:spcAft>
                        <a:buClr>
                          <a:srgbClr val="000000"/>
                        </a:buClr>
                        <a:buSzPts val="2400"/>
                        <a:buFont typeface="Arial"/>
                        <a:buChar char="○"/>
                      </a:pPr>
                      <a:r>
                        <a:rPr lang="en-US" sz="2400" u="none" cap="none" strike="noStrike">
                          <a:solidFill>
                            <a:srgbClr val="000000"/>
                          </a:solidFill>
                          <a:latin typeface="Arial"/>
                          <a:ea typeface="Arial"/>
                          <a:cs typeface="Arial"/>
                          <a:sym typeface="Arial"/>
                        </a:rPr>
                        <a:t>lithium and quetiapine are the preferred first-line monotherapy while lithium plus quetiapine or aripiprazole are the preferred first-line combination therapy</a:t>
                      </a:r>
                      <a:endParaRPr sz="2400" u="none" cap="none" strike="noStrike">
                        <a:latin typeface="Calibri"/>
                        <a:ea typeface="Calibri"/>
                        <a:cs typeface="Calibri"/>
                        <a:sym typeface="Calibri"/>
                      </a:endParaRPr>
                    </a:p>
                    <a:p>
                      <a:pPr indent="-285750" lvl="1" marL="742950" marR="0" rtl="0" algn="just">
                        <a:lnSpc>
                          <a:spcPct val="107000"/>
                        </a:lnSpc>
                        <a:spcBef>
                          <a:spcPts val="0"/>
                        </a:spcBef>
                        <a:spcAft>
                          <a:spcPts val="0"/>
                        </a:spcAft>
                        <a:buClr>
                          <a:srgbClr val="000000"/>
                        </a:buClr>
                        <a:buSzPts val="2400"/>
                        <a:buFont typeface="Arial"/>
                        <a:buChar char="○"/>
                      </a:pPr>
                      <a:r>
                        <a:rPr lang="en-US" sz="2400" u="none" cap="none" strike="noStrike">
                          <a:solidFill>
                            <a:srgbClr val="000000"/>
                          </a:solidFill>
                          <a:latin typeface="Arial"/>
                          <a:ea typeface="Arial"/>
                          <a:cs typeface="Arial"/>
                          <a:sym typeface="Arial"/>
                        </a:rPr>
                        <a:t>antidepressant monotherapy should be avoided</a:t>
                      </a:r>
                      <a:r>
                        <a:rPr lang="en-US" sz="2400" u="none" cap="none" strike="noStrike">
                          <a:solidFill>
                            <a:srgbClr val="FF0000"/>
                          </a:solidFill>
                          <a:latin typeface="Arial"/>
                          <a:ea typeface="Arial"/>
                          <a:cs typeface="Arial"/>
                          <a:sym typeface="Arial"/>
                        </a:rPr>
                        <a:t> </a:t>
                      </a:r>
                      <a:endParaRPr sz="2400" u="none" cap="none" strike="noStrike">
                        <a:latin typeface="Calibri"/>
                        <a:ea typeface="Calibri"/>
                        <a:cs typeface="Calibri"/>
                        <a:sym typeface="Calibri"/>
                      </a:endParaRPr>
                    </a:p>
                    <a:p>
                      <a:pPr indent="-285750" lvl="1" marL="742950" marR="0" rtl="0" algn="just">
                        <a:lnSpc>
                          <a:spcPct val="107000"/>
                        </a:lnSpc>
                        <a:spcBef>
                          <a:spcPts val="0"/>
                        </a:spcBef>
                        <a:spcAft>
                          <a:spcPts val="0"/>
                        </a:spcAft>
                        <a:buClr>
                          <a:srgbClr val="000000"/>
                        </a:buClr>
                        <a:buSzPts val="2400"/>
                        <a:buFont typeface="Arial"/>
                        <a:buChar char="○"/>
                      </a:pPr>
                      <a:r>
                        <a:rPr lang="en-US" sz="2400" u="none" cap="none" strike="noStrike">
                          <a:solidFill>
                            <a:srgbClr val="000000"/>
                          </a:solidFill>
                          <a:latin typeface="Arial"/>
                          <a:ea typeface="Arial"/>
                          <a:cs typeface="Arial"/>
                          <a:sym typeface="Arial"/>
                        </a:rPr>
                        <a:t>aripiprazole or risperidone long-acting injectables may be considered in patients who have poor adherence to oral medications especially in preventing manic episodes</a:t>
                      </a:r>
                      <a:endParaRPr sz="2400" u="none" cap="none" strike="noStrike">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CECFF"/>
                    </a:solid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35"/>
          <p:cNvSpPr txBox="1"/>
          <p:nvPr>
            <p:ph type="title"/>
          </p:nvPr>
        </p:nvSpPr>
        <p:spPr>
          <a:xfrm>
            <a:off x="415650" y="236015"/>
            <a:ext cx="11360700" cy="763500"/>
          </a:xfrm>
          <a:prstGeom prst="rect">
            <a:avLst/>
          </a:prstGeom>
          <a:noFill/>
          <a:ln>
            <a:noFill/>
          </a:ln>
        </p:spPr>
        <p:txBody>
          <a:bodyPr anchorCtr="0" anchor="ctr" bIns="30475" lIns="60950" spcFirstLastPara="1" rIns="60950" wrap="square" tIns="30475">
            <a:normAutofit/>
          </a:bodyPr>
          <a:lstStyle/>
          <a:p>
            <a:pPr indent="0" lvl="0" marL="0" rtl="0" algn="ctr">
              <a:lnSpc>
                <a:spcPct val="100000"/>
              </a:lnSpc>
              <a:spcBef>
                <a:spcPts val="0"/>
              </a:spcBef>
              <a:spcAft>
                <a:spcPts val="0"/>
              </a:spcAft>
              <a:buSzPts val="2900"/>
              <a:buNone/>
            </a:pPr>
            <a:r>
              <a:rPr b="1" lang="en-US" sz="3600">
                <a:latin typeface="Arial"/>
                <a:ea typeface="Arial"/>
                <a:cs typeface="Arial"/>
                <a:sym typeface="Arial"/>
              </a:rPr>
              <a:t>TAKE HOME MESSAGE </a:t>
            </a:r>
            <a:endParaRPr b="1" sz="3600">
              <a:latin typeface="Arial"/>
              <a:ea typeface="Arial"/>
              <a:cs typeface="Arial"/>
              <a:sym typeface="Arial"/>
            </a:endParaRPr>
          </a:p>
        </p:txBody>
      </p:sp>
      <p:sp>
        <p:nvSpPr>
          <p:cNvPr id="770" name="Google Shape;770;p35"/>
          <p:cNvSpPr txBox="1"/>
          <p:nvPr>
            <p:ph idx="1" type="body"/>
          </p:nvPr>
        </p:nvSpPr>
        <p:spPr>
          <a:xfrm>
            <a:off x="1921500" y="999515"/>
            <a:ext cx="10270500" cy="4869300"/>
          </a:xfrm>
          <a:prstGeom prst="rect">
            <a:avLst/>
          </a:prstGeom>
          <a:noFill/>
          <a:ln>
            <a:noFill/>
          </a:ln>
        </p:spPr>
        <p:txBody>
          <a:bodyPr anchorCtr="0" anchor="t" bIns="30475" lIns="60950" spcFirstLastPara="1" rIns="60950" wrap="square" tIns="30475">
            <a:noAutofit/>
          </a:bodyPr>
          <a:lstStyle/>
          <a:p>
            <a:pPr indent="0" lvl="0" marL="0" rtl="0" algn="l">
              <a:lnSpc>
                <a:spcPct val="100000"/>
              </a:lnSpc>
              <a:spcBef>
                <a:spcPts val="400"/>
              </a:spcBef>
              <a:spcAft>
                <a:spcPts val="0"/>
              </a:spcAft>
              <a:buSzPts val="2100"/>
              <a:buNone/>
            </a:pPr>
            <a:r>
              <a:t/>
            </a:r>
            <a:endParaRPr sz="2400"/>
          </a:p>
          <a:p>
            <a:pPr indent="0" lvl="0" marL="0" rtl="0" algn="l">
              <a:lnSpc>
                <a:spcPct val="100000"/>
              </a:lnSpc>
              <a:spcBef>
                <a:spcPts val="400"/>
              </a:spcBef>
              <a:spcAft>
                <a:spcPts val="0"/>
              </a:spcAft>
              <a:buSzPts val="1500"/>
              <a:buNone/>
            </a:pPr>
            <a:r>
              <a:t/>
            </a:r>
            <a:endParaRPr sz="2400"/>
          </a:p>
        </p:txBody>
      </p:sp>
      <p:sp>
        <p:nvSpPr>
          <p:cNvPr id="771" name="Google Shape;771;p35"/>
          <p:cNvSpPr txBox="1"/>
          <p:nvPr/>
        </p:nvSpPr>
        <p:spPr>
          <a:xfrm>
            <a:off x="-338379" y="6675714"/>
            <a:ext cx="6638440" cy="267766"/>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200"/>
              <a:buFont typeface="Arial"/>
              <a:buNone/>
            </a:pPr>
            <a:r>
              <a:rPr b="1" i="0" lang="en-US" sz="12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pic>
        <p:nvPicPr>
          <p:cNvPr id="772" name="Google Shape;772;p35"/>
          <p:cNvPicPr preferRelativeResize="0"/>
          <p:nvPr/>
        </p:nvPicPr>
        <p:blipFill rotWithShape="1">
          <a:blip r:embed="rId3">
            <a:alphaModFix/>
          </a:blip>
          <a:srcRect b="0" l="0" r="0" t="0"/>
          <a:stretch/>
        </p:blipFill>
        <p:spPr>
          <a:xfrm>
            <a:off x="2168014" y="3819831"/>
            <a:ext cx="9409065" cy="2713702"/>
          </a:xfrm>
          <a:prstGeom prst="rect">
            <a:avLst/>
          </a:prstGeom>
          <a:noFill/>
          <a:ln>
            <a:noFill/>
          </a:ln>
        </p:spPr>
      </p:pic>
      <p:pic>
        <p:nvPicPr>
          <p:cNvPr id="773" name="Google Shape;773;p35"/>
          <p:cNvPicPr preferRelativeResize="0"/>
          <p:nvPr/>
        </p:nvPicPr>
        <p:blipFill rotWithShape="1">
          <a:blip r:embed="rId4">
            <a:alphaModFix/>
          </a:blip>
          <a:srcRect b="0" l="0" r="0" t="0"/>
          <a:stretch/>
        </p:blipFill>
        <p:spPr>
          <a:xfrm>
            <a:off x="2168014" y="1087547"/>
            <a:ext cx="9409066" cy="2753103"/>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grpSp>
        <p:nvGrpSpPr>
          <p:cNvPr id="778" name="Google Shape;778;p36"/>
          <p:cNvGrpSpPr/>
          <p:nvPr/>
        </p:nvGrpSpPr>
        <p:grpSpPr>
          <a:xfrm>
            <a:off x="-2289603" y="-1616358"/>
            <a:ext cx="15218217" cy="2444966"/>
            <a:chOff x="0" y="0"/>
            <a:chExt cx="5660972" cy="909494"/>
          </a:xfrm>
        </p:grpSpPr>
        <p:sp>
          <p:nvSpPr>
            <p:cNvPr id="779" name="Google Shape;779;p36"/>
            <p:cNvSpPr/>
            <p:nvPr/>
          </p:nvSpPr>
          <p:spPr>
            <a:xfrm>
              <a:off x="0" y="0"/>
              <a:ext cx="5660972" cy="909494"/>
            </a:xfrm>
            <a:custGeom>
              <a:rect b="b" l="l" r="r" t="t"/>
              <a:pathLst>
                <a:path extrusionOk="0" h="909494" w="5660972">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80" name="Google Shape;780;p36"/>
            <p:cNvSpPr txBox="1"/>
            <p:nvPr/>
          </p:nvSpPr>
          <p:spPr>
            <a:xfrm>
              <a:off x="63500" y="6350"/>
              <a:ext cx="5533971" cy="839644"/>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rgbClr val="000000"/>
                </a:solidFill>
                <a:latin typeface="Calibri"/>
                <a:ea typeface="Calibri"/>
                <a:cs typeface="Calibri"/>
                <a:sym typeface="Calibri"/>
              </a:endParaRPr>
            </a:p>
          </p:txBody>
        </p:sp>
      </p:grpSp>
      <p:sp>
        <p:nvSpPr>
          <p:cNvPr id="781" name="Google Shape;781;p36"/>
          <p:cNvSpPr/>
          <p:nvPr/>
        </p:nvSpPr>
        <p:spPr>
          <a:xfrm rot="4876606">
            <a:off x="-1754011" y="5151047"/>
            <a:ext cx="3142773" cy="3212872"/>
          </a:xfrm>
          <a:custGeom>
            <a:rect b="b" l="l" r="r" t="t"/>
            <a:pathLst>
              <a:path extrusionOk="0" h="4819308" w="4714159">
                <a:moveTo>
                  <a:pt x="0" y="0"/>
                </a:moveTo>
                <a:lnTo>
                  <a:pt x="4714159" y="0"/>
                </a:lnTo>
                <a:lnTo>
                  <a:pt x="4714159" y="4819308"/>
                </a:lnTo>
                <a:lnTo>
                  <a:pt x="0" y="4819308"/>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82" name="Google Shape;782;p36"/>
          <p:cNvSpPr/>
          <p:nvPr/>
        </p:nvSpPr>
        <p:spPr>
          <a:xfrm>
            <a:off x="7904814" y="1146606"/>
            <a:ext cx="3303579" cy="4754714"/>
          </a:xfrm>
          <a:custGeom>
            <a:rect b="b" l="l" r="r" t="t"/>
            <a:pathLst>
              <a:path extrusionOk="0" h="7132071" w="4955368">
                <a:moveTo>
                  <a:pt x="0" y="0"/>
                </a:moveTo>
                <a:lnTo>
                  <a:pt x="4955368" y="0"/>
                </a:lnTo>
                <a:lnTo>
                  <a:pt x="4955368" y="7132071"/>
                </a:lnTo>
                <a:lnTo>
                  <a:pt x="0" y="7132071"/>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783" name="Google Shape;783;p36"/>
          <p:cNvGrpSpPr/>
          <p:nvPr/>
        </p:nvGrpSpPr>
        <p:grpSpPr>
          <a:xfrm>
            <a:off x="-636714" y="6327323"/>
            <a:ext cx="13847159" cy="1487581"/>
            <a:chOff x="0" y="0"/>
            <a:chExt cx="9609927" cy="1032381"/>
          </a:xfrm>
        </p:grpSpPr>
        <p:sp>
          <p:nvSpPr>
            <p:cNvPr id="784" name="Google Shape;784;p36"/>
            <p:cNvSpPr/>
            <p:nvPr/>
          </p:nvSpPr>
          <p:spPr>
            <a:xfrm>
              <a:off x="0" y="0"/>
              <a:ext cx="9609927" cy="1032381"/>
            </a:xfrm>
            <a:custGeom>
              <a:rect b="b" l="l" r="r" t="t"/>
              <a:pathLst>
                <a:path extrusionOk="0" h="1032381" w="9609927">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85" name="Google Shape;785;p36"/>
            <p:cNvSpPr txBox="1"/>
            <p:nvPr/>
          </p:nvSpPr>
          <p:spPr>
            <a:xfrm>
              <a:off x="63500" y="6350"/>
              <a:ext cx="9482927" cy="962531"/>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rgbClr val="000000"/>
                </a:solidFill>
                <a:latin typeface="Calibri"/>
                <a:ea typeface="Calibri"/>
                <a:cs typeface="Calibri"/>
                <a:sym typeface="Calibri"/>
              </a:endParaRPr>
            </a:p>
          </p:txBody>
        </p:sp>
      </p:grpSp>
      <p:sp>
        <p:nvSpPr>
          <p:cNvPr id="786" name="Google Shape;786;p36"/>
          <p:cNvSpPr txBox="1"/>
          <p:nvPr/>
        </p:nvSpPr>
        <p:spPr>
          <a:xfrm>
            <a:off x="255995" y="2922506"/>
            <a:ext cx="7359991" cy="480837"/>
          </a:xfrm>
          <a:prstGeom prst="rect">
            <a:avLst/>
          </a:prstGeom>
          <a:noFill/>
          <a:ln>
            <a:noFill/>
          </a:ln>
        </p:spPr>
        <p:txBody>
          <a:bodyPr anchorCtr="0" anchor="t" bIns="0" lIns="0" spcFirstLastPara="1" rIns="0" wrap="square" tIns="0">
            <a:spAutoFit/>
          </a:bodyPr>
          <a:lstStyle/>
          <a:p>
            <a:pPr indent="0" lvl="0" marL="0" marR="0" rtl="0" algn="ctr">
              <a:lnSpc>
                <a:spcPct val="94993"/>
              </a:lnSpc>
              <a:spcBef>
                <a:spcPts val="0"/>
              </a:spcBef>
              <a:spcAft>
                <a:spcPts val="0"/>
              </a:spcAft>
              <a:buClr>
                <a:srgbClr val="000000"/>
              </a:buClr>
              <a:buSzPts val="3289"/>
              <a:buFont typeface="Arial"/>
              <a:buNone/>
            </a:pPr>
            <a:r>
              <a:rPr b="1" i="0" lang="en-US" sz="3289" u="none" cap="none" strike="noStrike">
                <a:solidFill>
                  <a:srgbClr val="462DD4"/>
                </a:solidFill>
                <a:latin typeface="Poppins"/>
                <a:ea typeface="Poppins"/>
                <a:cs typeface="Poppins"/>
                <a:sym typeface="Poppins"/>
              </a:rPr>
              <a:t>THANK YOU</a:t>
            </a:r>
            <a:endParaRPr b="0" i="0" sz="933" u="none" cap="none" strike="noStrike">
              <a:solidFill>
                <a:srgbClr val="000000"/>
              </a:solidFill>
              <a:latin typeface="Arial"/>
              <a:ea typeface="Arial"/>
              <a:cs typeface="Arial"/>
              <a:sym typeface="Arial"/>
            </a:endParaRPr>
          </a:p>
        </p:txBody>
      </p:sp>
      <p:sp>
        <p:nvSpPr>
          <p:cNvPr id="787" name="Google Shape;787;p36"/>
          <p:cNvSpPr/>
          <p:nvPr/>
        </p:nvSpPr>
        <p:spPr>
          <a:xfrm>
            <a:off x="685800" y="-257967"/>
            <a:ext cx="6708337" cy="6757483"/>
          </a:xfrm>
          <a:custGeom>
            <a:rect b="b" l="l" r="r" t="t"/>
            <a:pathLst>
              <a:path extrusionOk="0" h="10136224" w="10062506">
                <a:moveTo>
                  <a:pt x="0" y="0"/>
                </a:moveTo>
                <a:lnTo>
                  <a:pt x="10062506" y="0"/>
                </a:lnTo>
                <a:lnTo>
                  <a:pt x="10062506" y="10136224"/>
                </a:lnTo>
                <a:lnTo>
                  <a:pt x="0" y="10136224"/>
                </a:lnTo>
                <a:lnTo>
                  <a:pt x="0" y="0"/>
                </a:lnTo>
                <a:close/>
              </a:path>
            </a:pathLst>
          </a:custGeom>
          <a:blipFill rotWithShape="1">
            <a:blip r:embed="rId5">
              <a:alphaModFix amt="18000"/>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4"/>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48" name="Google Shape;348;p4"/>
          <p:cNvGrpSpPr/>
          <p:nvPr/>
        </p:nvGrpSpPr>
        <p:grpSpPr>
          <a:xfrm>
            <a:off x="-654347" y="6283963"/>
            <a:ext cx="8554213" cy="1221581"/>
            <a:chOff x="0" y="0"/>
            <a:chExt cx="3379442" cy="482600"/>
          </a:xfrm>
        </p:grpSpPr>
        <p:sp>
          <p:nvSpPr>
            <p:cNvPr id="349" name="Google Shape;349;p4"/>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50" name="Google Shape;350;p4"/>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51" name="Google Shape;351;p4"/>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52" name="Google Shape;352;p4"/>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53" name="Google Shape;353;p4"/>
          <p:cNvSpPr txBox="1"/>
          <p:nvPr/>
        </p:nvSpPr>
        <p:spPr>
          <a:xfrm>
            <a:off x="2680368" y="2459877"/>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p:txBody>
      </p:sp>
      <p:sp>
        <p:nvSpPr>
          <p:cNvPr id="354" name="Google Shape;354;p4"/>
          <p:cNvSpPr txBox="1"/>
          <p:nvPr/>
        </p:nvSpPr>
        <p:spPr>
          <a:xfrm>
            <a:off x="-507569" y="100135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355" name="Google Shape;355;p4"/>
          <p:cNvSpPr txBox="1"/>
          <p:nvPr/>
        </p:nvSpPr>
        <p:spPr>
          <a:xfrm>
            <a:off x="-355169" y="101659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pic>
        <p:nvPicPr>
          <p:cNvPr id="356" name="Google Shape;356;p4"/>
          <p:cNvPicPr preferRelativeResize="0"/>
          <p:nvPr/>
        </p:nvPicPr>
        <p:blipFill rotWithShape="1">
          <a:blip r:embed="rId5">
            <a:alphaModFix/>
          </a:blip>
          <a:srcRect b="0" l="0" r="0" t="0"/>
          <a:stretch/>
        </p:blipFill>
        <p:spPr>
          <a:xfrm>
            <a:off x="-1355057" y="6387363"/>
            <a:ext cx="9955631" cy="49991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62" name="Google Shape;362;p5"/>
          <p:cNvGrpSpPr/>
          <p:nvPr/>
        </p:nvGrpSpPr>
        <p:grpSpPr>
          <a:xfrm>
            <a:off x="-654347" y="6283963"/>
            <a:ext cx="8554213" cy="1221581"/>
            <a:chOff x="0" y="0"/>
            <a:chExt cx="3379442" cy="482600"/>
          </a:xfrm>
        </p:grpSpPr>
        <p:sp>
          <p:nvSpPr>
            <p:cNvPr id="363" name="Google Shape;363;p5"/>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64" name="Google Shape;364;p5"/>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65" name="Google Shape;365;p5"/>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66" name="Google Shape;366;p5"/>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67" name="Google Shape;367;p5"/>
          <p:cNvSpPr txBox="1"/>
          <p:nvPr/>
        </p:nvSpPr>
        <p:spPr>
          <a:xfrm>
            <a:off x="2487477" y="620567"/>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p:txBody>
      </p:sp>
      <p:sp>
        <p:nvSpPr>
          <p:cNvPr id="368" name="Google Shape;368;p5"/>
          <p:cNvSpPr txBox="1"/>
          <p:nvPr/>
        </p:nvSpPr>
        <p:spPr>
          <a:xfrm>
            <a:off x="2158186" y="1520349"/>
            <a:ext cx="9299167" cy="4546349"/>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Presents</a:t>
            </a:r>
            <a:r>
              <a:rPr b="0" i="0" lang="en-US" sz="3200" u="none" cap="none" strike="noStrike">
                <a:solidFill>
                  <a:srgbClr val="000000"/>
                </a:solidFill>
                <a:latin typeface="Arial"/>
                <a:ea typeface="Arial"/>
                <a:cs typeface="Arial"/>
                <a:sym typeface="Arial"/>
              </a:rPr>
              <a:t> in one-third of BD patients. </a:t>
            </a:r>
            <a:endParaRPr b="0" i="0" sz="1400" u="none" cap="none" strike="noStrike">
              <a:solidFill>
                <a:srgbClr val="000000"/>
              </a:solidFill>
              <a:latin typeface="Arial"/>
              <a:ea typeface="Arial"/>
              <a:cs typeface="Arial"/>
              <a:sym typeface="Arial"/>
            </a:endParaRPr>
          </a:p>
          <a:p>
            <a:pPr indent="-139700" lvl="0" marL="342900" marR="0" rtl="0" algn="just">
              <a:lnSpc>
                <a:spcPct val="100000"/>
              </a:lnSpc>
              <a:spcBef>
                <a:spcPts val="640"/>
              </a:spcBef>
              <a:spcAft>
                <a:spcPts val="0"/>
              </a:spcAft>
              <a:buClr>
                <a:schemeClr val="dk1"/>
              </a:buClr>
              <a:buSzPts val="3200"/>
              <a:buFont typeface="Arial"/>
              <a:buNone/>
            </a:pPr>
            <a:r>
              <a:t/>
            </a:r>
            <a:endParaRPr b="0" i="0" sz="3200" u="none" cap="none" strike="noStrike">
              <a:solidFill>
                <a:srgbClr val="000000"/>
              </a:solidFill>
              <a:latin typeface="Arial"/>
              <a:ea typeface="Arial"/>
              <a:cs typeface="Arial"/>
              <a:sym typeface="Arial"/>
            </a:endParaRPr>
          </a:p>
          <a:p>
            <a:pPr indent="-342900" lvl="0" marL="342900" marR="0" rtl="0" algn="just">
              <a:lnSpc>
                <a:spcPct val="100000"/>
              </a:lnSpc>
              <a:spcBef>
                <a:spcPts val="640"/>
              </a:spcBef>
              <a:spcAft>
                <a:spcPts val="0"/>
              </a:spcAft>
              <a:buClr>
                <a:srgbClr val="000000"/>
              </a:buClr>
              <a:buSzPts val="3200"/>
              <a:buFont typeface="Arial"/>
              <a:buChar char="•"/>
            </a:pPr>
            <a:r>
              <a:rPr b="0" i="0" lang="en-US" sz="3200" u="none" cap="none" strike="noStrike">
                <a:solidFill>
                  <a:srgbClr val="000000"/>
                </a:solidFill>
                <a:latin typeface="Arial"/>
                <a:ea typeface="Arial"/>
                <a:cs typeface="Arial"/>
                <a:sym typeface="Arial"/>
              </a:rPr>
              <a:t>Management </a:t>
            </a:r>
            <a:r>
              <a:rPr b="0" i="0" lang="en-US" sz="3200" u="none" cap="none" strike="noStrike">
                <a:solidFill>
                  <a:schemeClr val="dk1"/>
                </a:solidFill>
                <a:latin typeface="Arial"/>
                <a:ea typeface="Arial"/>
                <a:cs typeface="Arial"/>
                <a:sym typeface="Arial"/>
              </a:rPr>
              <a:t>of mixed features </a:t>
            </a:r>
            <a:r>
              <a:rPr b="0" i="0" lang="en-US" sz="3200" u="none" cap="none" strike="noStrike">
                <a:solidFill>
                  <a:srgbClr val="000000"/>
                </a:solidFill>
                <a:latin typeface="Arial"/>
                <a:ea typeface="Arial"/>
                <a:cs typeface="Arial"/>
                <a:sym typeface="Arial"/>
              </a:rPr>
              <a:t>is challenging as it needs to address both mania/hypomania and depressive symptoms that occur simultaneously. </a:t>
            </a:r>
            <a:endParaRPr b="0" i="0" sz="1400" u="none" cap="none" strike="noStrike">
              <a:solidFill>
                <a:srgbClr val="000000"/>
              </a:solidFill>
              <a:latin typeface="Arial"/>
              <a:ea typeface="Arial"/>
              <a:cs typeface="Arial"/>
              <a:sym typeface="Arial"/>
            </a:endParaRPr>
          </a:p>
          <a:p>
            <a:pPr indent="-139700" lvl="0" marL="342900" marR="0" rtl="0" algn="just">
              <a:lnSpc>
                <a:spcPct val="100000"/>
              </a:lnSpc>
              <a:spcBef>
                <a:spcPts val="640"/>
              </a:spcBef>
              <a:spcAft>
                <a:spcPts val="0"/>
              </a:spcAft>
              <a:buClr>
                <a:schemeClr val="dk1"/>
              </a:buClr>
              <a:buSzPts val="3200"/>
              <a:buFont typeface="Arial"/>
              <a:buNone/>
            </a:pPr>
            <a:r>
              <a:t/>
            </a:r>
            <a:endParaRPr b="0" i="0" sz="3200" u="none" cap="none" strike="noStrike">
              <a:solidFill>
                <a:srgbClr val="000000"/>
              </a:solidFill>
              <a:latin typeface="Arial"/>
              <a:ea typeface="Arial"/>
              <a:cs typeface="Arial"/>
              <a:sym typeface="Arial"/>
            </a:endParaRPr>
          </a:p>
        </p:txBody>
      </p:sp>
      <p:sp>
        <p:nvSpPr>
          <p:cNvPr id="369" name="Google Shape;369;p5"/>
          <p:cNvSpPr txBox="1"/>
          <p:nvPr/>
        </p:nvSpPr>
        <p:spPr>
          <a:xfrm>
            <a:off x="-507569" y="100135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370" name="Google Shape;370;p5"/>
          <p:cNvSpPr txBox="1"/>
          <p:nvPr/>
        </p:nvSpPr>
        <p:spPr>
          <a:xfrm>
            <a:off x="-355169" y="10165971"/>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pic>
        <p:nvPicPr>
          <p:cNvPr id="371" name="Google Shape;371;p5"/>
          <p:cNvPicPr preferRelativeResize="0"/>
          <p:nvPr/>
        </p:nvPicPr>
        <p:blipFill rotWithShape="1">
          <a:blip r:embed="rId5">
            <a:alphaModFix/>
          </a:blip>
          <a:srcRect b="0" l="0" r="0" t="0"/>
          <a:stretch/>
        </p:blipFill>
        <p:spPr>
          <a:xfrm>
            <a:off x="-1355057" y="6387363"/>
            <a:ext cx="9955631" cy="49991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6"/>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77" name="Google Shape;377;p6"/>
          <p:cNvGrpSpPr/>
          <p:nvPr/>
        </p:nvGrpSpPr>
        <p:grpSpPr>
          <a:xfrm>
            <a:off x="-717409" y="6252872"/>
            <a:ext cx="8554213" cy="1221581"/>
            <a:chOff x="0" y="0"/>
            <a:chExt cx="3379442" cy="482600"/>
          </a:xfrm>
        </p:grpSpPr>
        <p:sp>
          <p:nvSpPr>
            <p:cNvPr id="378" name="Google Shape;378;p6"/>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79" name="Google Shape;379;p6"/>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80" name="Google Shape;380;p6"/>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81" name="Google Shape;381;p6"/>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82" name="Google Shape;382;p6"/>
          <p:cNvSpPr txBox="1"/>
          <p:nvPr/>
        </p:nvSpPr>
        <p:spPr>
          <a:xfrm>
            <a:off x="2487477" y="620567"/>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p:txBody>
      </p:sp>
      <p:sp>
        <p:nvSpPr>
          <p:cNvPr id="383" name="Google Shape;383;p6"/>
          <p:cNvSpPr txBox="1"/>
          <p:nvPr/>
        </p:nvSpPr>
        <p:spPr>
          <a:xfrm>
            <a:off x="2158186" y="1444241"/>
            <a:ext cx="9446008" cy="4284114"/>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3200"/>
              <a:buFont typeface="Arial"/>
              <a:buNone/>
            </a:pPr>
            <a:r>
              <a:rPr b="0" i="0" lang="en-US" sz="3200" u="none" cap="none" strike="noStrike">
                <a:solidFill>
                  <a:srgbClr val="000000"/>
                </a:solidFill>
                <a:latin typeface="Arial"/>
                <a:ea typeface="Arial"/>
                <a:cs typeface="Arial"/>
                <a:sym typeface="Arial"/>
              </a:rPr>
              <a:t>In a systematic review of six international clinical guidelines on the treatment of mixed states in mainly BD among the adult population, the recommended treatments are summarised in the following tables:</a:t>
            </a:r>
            <a:r>
              <a:rPr b="0" baseline="30000" i="0" lang="en-US" sz="3200" u="none" cap="none" strike="noStrike">
                <a:solidFill>
                  <a:srgbClr val="000000"/>
                </a:solidFill>
                <a:latin typeface="Arial"/>
                <a:ea typeface="Arial"/>
                <a:cs typeface="Arial"/>
                <a:sym typeface="Arial"/>
              </a:rPr>
              <a:t>43</a:t>
            </a:r>
            <a:endParaRPr b="0" baseline="30000" i="0" sz="32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3200"/>
              <a:buFont typeface="Arial"/>
              <a:buNone/>
            </a:pPr>
            <a:r>
              <a:t/>
            </a:r>
            <a:endParaRPr b="0" i="0" sz="3200" u="none" cap="none" strike="noStrike">
              <a:solidFill>
                <a:srgbClr val="000000"/>
              </a:solidFill>
              <a:latin typeface="Arial"/>
              <a:ea typeface="Arial"/>
              <a:cs typeface="Arial"/>
              <a:sym typeface="Arial"/>
            </a:endParaRPr>
          </a:p>
        </p:txBody>
      </p:sp>
      <p:sp>
        <p:nvSpPr>
          <p:cNvPr id="384" name="Google Shape;384;p6"/>
          <p:cNvSpPr txBox="1"/>
          <p:nvPr/>
        </p:nvSpPr>
        <p:spPr>
          <a:xfrm>
            <a:off x="5796996" y="5032461"/>
            <a:ext cx="8091282"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43. Verdolini N, Hidalgo-Mazzei D, Murru A, et al.. 2018;138(3):196-222</a:t>
            </a:r>
            <a:endParaRPr b="0" i="0" sz="1400" u="none" cap="none" strike="noStrike">
              <a:solidFill>
                <a:srgbClr val="000000"/>
              </a:solidFill>
              <a:latin typeface="Arial"/>
              <a:ea typeface="Arial"/>
              <a:cs typeface="Arial"/>
              <a:sym typeface="Arial"/>
            </a:endParaRPr>
          </a:p>
        </p:txBody>
      </p:sp>
      <p:sp>
        <p:nvSpPr>
          <p:cNvPr id="385" name="Google Shape;385;p6"/>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7"/>
          <p:cNvSpPr/>
          <p:nvPr/>
        </p:nvSpPr>
        <p:spPr>
          <a:xfrm rot="93030">
            <a:off x="890143" y="-123934"/>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4">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91" name="Google Shape;391;p7"/>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4">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392" name="Google Shape;392;p7"/>
          <p:cNvGrpSpPr/>
          <p:nvPr/>
        </p:nvGrpSpPr>
        <p:grpSpPr>
          <a:xfrm>
            <a:off x="-759451" y="6449135"/>
            <a:ext cx="8554213" cy="1221581"/>
            <a:chOff x="0" y="0"/>
            <a:chExt cx="3379442" cy="482600"/>
          </a:xfrm>
        </p:grpSpPr>
        <p:sp>
          <p:nvSpPr>
            <p:cNvPr id="393" name="Google Shape;393;p7"/>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94" name="Google Shape;394;p7"/>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395" name="Google Shape;395;p7"/>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4">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396" name="Google Shape;396;p7"/>
          <p:cNvSpPr txBox="1"/>
          <p:nvPr/>
        </p:nvSpPr>
        <p:spPr>
          <a:xfrm>
            <a:off x="2107769" y="107383"/>
            <a:ext cx="9617199"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    </a:t>
            </a:r>
            <a:endParaRPr b="0" i="0" sz="1400" u="none" cap="none" strike="noStrike">
              <a:solidFill>
                <a:srgbClr val="000000"/>
              </a:solidFill>
              <a:latin typeface="Arial"/>
              <a:ea typeface="Arial"/>
              <a:cs typeface="Arial"/>
              <a:sym typeface="Arial"/>
            </a:endParaRPr>
          </a:p>
        </p:txBody>
      </p:sp>
      <p:graphicFrame>
        <p:nvGraphicFramePr>
          <p:cNvPr id="397" name="Google Shape;397;p7"/>
          <p:cNvGraphicFramePr/>
          <p:nvPr/>
        </p:nvGraphicFramePr>
        <p:xfrm>
          <a:off x="203199" y="922146"/>
          <a:ext cx="3000000" cy="3000000"/>
        </p:xfrm>
        <a:graphic>
          <a:graphicData uri="http://schemas.openxmlformats.org/drawingml/2006/table">
            <a:tbl>
              <a:tblPr>
                <a:noFill/>
                <a:tableStyleId>{5FC2D5AF-ABC6-4C95-9BFE-F23C3AF79ECA}</a:tableStyleId>
              </a:tblPr>
              <a:tblGrid>
                <a:gridCol w="2491000"/>
                <a:gridCol w="4825950"/>
                <a:gridCol w="4468650"/>
              </a:tblGrid>
              <a:tr h="480975">
                <a:tc>
                  <a:txBody>
                    <a:bodyPr/>
                    <a:lstStyle/>
                    <a:p>
                      <a:pPr indent="0" lvl="0" marL="36195" marR="615315"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36195" marR="615315" rtl="0" algn="l">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36195" marR="615315" rtl="0" algn="l">
                        <a:lnSpc>
                          <a:spcPct val="4175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Phases of BD</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8C9"/>
                    </a:solidFill>
                  </a:tcPr>
                </a:tc>
                <a:tc>
                  <a:txBody>
                    <a:bodyPr/>
                    <a:lstStyle/>
                    <a:p>
                      <a:pPr indent="0" lvl="0" marL="48260" marR="0"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8260" marR="0"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8260" marR="0" rtl="0" algn="ctr">
                        <a:lnSpc>
                          <a:spcPct val="4175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Mania/hypomania with</a:t>
                      </a:r>
                      <a:r>
                        <a:rPr b="0" lang="en-US" sz="2000" u="none" cap="none" strike="noStrike">
                          <a:solidFill>
                            <a:schemeClr val="dk1"/>
                          </a:solidFill>
                          <a:latin typeface="Arial"/>
                          <a:ea typeface="Arial"/>
                          <a:cs typeface="Arial"/>
                          <a:sym typeface="Arial"/>
                        </a:rPr>
                        <a:t> </a:t>
                      </a:r>
                      <a:r>
                        <a:rPr b="1" lang="en-US" sz="2000" u="none" cap="none" strike="noStrike">
                          <a:solidFill>
                            <a:srgbClr val="000000"/>
                          </a:solidFill>
                          <a:latin typeface="Arial"/>
                          <a:ea typeface="Arial"/>
                          <a:cs typeface="Arial"/>
                          <a:sym typeface="Arial"/>
                        </a:rPr>
                        <a:t>mixed features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8C9"/>
                    </a:solidFill>
                  </a:tcPr>
                </a:tc>
                <a:tc>
                  <a:txBody>
                    <a:bodyPr/>
                    <a:lstStyle/>
                    <a:p>
                      <a:pPr indent="0" lvl="0" marL="47625" marR="0"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7625" marR="0"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7625" marR="0" rtl="0" algn="ctr">
                        <a:lnSpc>
                          <a:spcPct val="4175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Depression with mixed</a:t>
                      </a:r>
                      <a:r>
                        <a:rPr b="0" lang="en-US" sz="2000" u="none" cap="none" strike="noStrike">
                          <a:solidFill>
                            <a:schemeClr val="dk1"/>
                          </a:solidFill>
                          <a:latin typeface="Arial"/>
                          <a:ea typeface="Arial"/>
                          <a:cs typeface="Arial"/>
                          <a:sym typeface="Arial"/>
                        </a:rPr>
                        <a:t> </a:t>
                      </a:r>
                      <a:r>
                        <a:rPr b="1" lang="en-US" sz="2000" u="none" cap="none" strike="noStrike">
                          <a:solidFill>
                            <a:srgbClr val="000000"/>
                          </a:solidFill>
                          <a:latin typeface="Arial"/>
                          <a:ea typeface="Arial"/>
                          <a:cs typeface="Arial"/>
                          <a:sym typeface="Arial"/>
                        </a:rPr>
                        <a:t>features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8C9"/>
                    </a:solidFill>
                  </a:tcPr>
                </a:tc>
              </a:tr>
              <a:tr h="1491175">
                <a:tc rowSpan="3">
                  <a:txBody>
                    <a:bodyPr/>
                    <a:lstStyle/>
                    <a:p>
                      <a:pPr indent="-80010" lvl="0" marL="128270" marR="591185"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Acute episode</a:t>
                      </a:r>
                      <a:endParaRPr sz="1400" u="none" cap="none" strike="noStrike"/>
                    </a:p>
                    <a:p>
                      <a:pPr indent="-80010" lvl="0" marL="128270" marR="591185" rtl="0" algn="l">
                        <a:lnSpc>
                          <a:spcPct val="100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 First-line</a:t>
                      </a:r>
                      <a:endParaRPr b="1" sz="2000" u="none" cap="none" strike="noStrike">
                        <a:solidFill>
                          <a:schemeClr val="dk1"/>
                        </a:solidFill>
                        <a:latin typeface="Arial"/>
                        <a:ea typeface="Arial"/>
                        <a:cs typeface="Arial"/>
                        <a:sym typeface="Arial"/>
                      </a:endParaRPr>
                    </a:p>
                    <a:p>
                      <a:pPr indent="-80010" lvl="0" marL="128270" marR="591185" rtl="0" algn="l">
                        <a:lnSpc>
                          <a:spcPct val="100000"/>
                        </a:lnSpc>
                        <a:spcBef>
                          <a:spcPts val="0"/>
                        </a:spcBef>
                        <a:spcAft>
                          <a:spcPts val="0"/>
                        </a:spcAft>
                        <a:buClr>
                          <a:srgbClr val="000000"/>
                        </a:buClr>
                        <a:buSzPts val="2000"/>
                        <a:buFont typeface="Arial"/>
                        <a:buNone/>
                      </a:pPr>
                      <a:r>
                        <a:rPr b="1" lang="en-US" sz="2000" u="none" cap="none" strike="noStrike">
                          <a:solidFill>
                            <a:schemeClr val="dk1"/>
                          </a:solidFill>
                          <a:latin typeface="Arial"/>
                          <a:ea typeface="Arial"/>
                          <a:cs typeface="Arial"/>
                          <a:sym typeface="Arial"/>
                        </a:rPr>
                        <a:t>   </a:t>
                      </a:r>
                      <a:r>
                        <a:rPr lang="en-US" sz="2000" u="none" cap="none" strike="noStrike">
                          <a:solidFill>
                            <a:srgbClr val="000000"/>
                          </a:solidFill>
                          <a:latin typeface="Arial"/>
                          <a:ea typeface="Arial"/>
                          <a:cs typeface="Arial"/>
                          <a:sym typeface="Arial"/>
                        </a:rPr>
                        <a:t>Monotherapy</a:t>
                      </a:r>
                      <a:endParaRPr sz="1400" u="none" cap="none" strike="noStrike"/>
                    </a:p>
                    <a:p>
                      <a:pPr indent="-80010" lvl="0" marL="128270" marR="59118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80010" lvl="0" marL="128270" marR="59118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80010" lvl="0" marL="128270" marR="59118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   Combination  </a:t>
                      </a:r>
                      <a:endParaRPr sz="1400" u="none" cap="none" strike="noStrike"/>
                    </a:p>
                    <a:p>
                      <a:pPr indent="-80010" lvl="0" marL="128270" marR="59118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   therapy</a:t>
                      </a:r>
                      <a:endParaRPr sz="20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1400" u="none" cap="none" strike="noStrike"/>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b="1" sz="2000" u="none" cap="none" strike="noStrike">
                        <a:solidFill>
                          <a:srgbClr val="000000"/>
                        </a:solidFill>
                        <a:latin typeface="Arial"/>
                        <a:ea typeface="Arial"/>
                        <a:cs typeface="Arial"/>
                        <a:sym typeface="Arial"/>
                      </a:endParaRPr>
                    </a:p>
                    <a:p>
                      <a:pPr indent="0" lvl="0" marL="128270" marR="0" rtl="0" algn="l">
                        <a:lnSpc>
                          <a:spcPct val="100000"/>
                        </a:lnSpc>
                        <a:spcBef>
                          <a:spcPts val="535"/>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Second-line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35"/>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solidFill>
                          <a:srgbClr val="000000"/>
                        </a:solidFill>
                        <a:latin typeface="Arial"/>
                        <a:ea typeface="Arial"/>
                        <a:cs typeface="Arial"/>
                        <a:sym typeface="Arial"/>
                      </a:endParaRPr>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aripiprazole, asenapine, paliperidone</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35"/>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solidFill>
                          <a:srgbClr val="000000"/>
                        </a:solidFill>
                        <a:latin typeface="Arial"/>
                        <a:ea typeface="Arial"/>
                        <a:cs typeface="Arial"/>
                        <a:sym typeface="Arial"/>
                      </a:endParaRPr>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Lurasidone, olanzapine, quetiapine,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r>
              <a:tr h="2385875">
                <a:tc vMerge="1"/>
                <a:tc>
                  <a:txBody>
                    <a:bodyPr/>
                    <a:lstStyle/>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 valproate </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 lithium </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Quetiapine + lithium </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Quetiapine + valproate </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Asenapine + valproate </a:t>
                      </a:r>
                      <a:endParaRPr sz="1400" u="none" cap="none" strike="noStrike"/>
                    </a:p>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Aripiprazole + valproate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c>
                  <a:txBody>
                    <a:bodyPr/>
                    <a:lstStyle/>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Lurasidone + valproate </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Lurasidone + lithium </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 valproate </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 + lithium </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Olanzapine/fluoxetine combination (OFC) </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Ziprasidone + treatment as usual</a:t>
                      </a:r>
                      <a:endParaRPr sz="1400" u="none" cap="none" strike="noStrike"/>
                    </a:p>
                    <a:p>
                      <a:pPr indent="0" lvl="0" marL="47625" marR="0" rtl="0" algn="l">
                        <a:lnSpc>
                          <a:spcPct val="100000"/>
                        </a:lnSpc>
                        <a:spcBef>
                          <a:spcPts val="0"/>
                        </a:spcBef>
                        <a:spcAft>
                          <a:spcPts val="0"/>
                        </a:spcAft>
                        <a:buClr>
                          <a:srgbClr val="000000"/>
                        </a:buClr>
                        <a:buSzPts val="2000"/>
                        <a:buFont typeface="Arial"/>
                        <a:buNone/>
                      </a:pPr>
                      <a:r>
                        <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r>
              <a:tr h="1021725">
                <a:tc vMerge="1"/>
                <a:tc>
                  <a:txBody>
                    <a:bodyPr/>
                    <a:lstStyle/>
                    <a:p>
                      <a:pPr indent="0" lvl="0" marL="4826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Cariprazine, ziprasidone, risperidone, clozapine, valproate, lamotrigine,</a:t>
                      </a:r>
                      <a:r>
                        <a:rPr lang="en-US" sz="2000" u="none" cap="none" strike="noStrike">
                          <a:solidFill>
                            <a:schemeClr val="dk1"/>
                          </a:solidFill>
                          <a:latin typeface="Arial"/>
                          <a:ea typeface="Arial"/>
                          <a:cs typeface="Arial"/>
                          <a:sym typeface="Arial"/>
                        </a:rPr>
                        <a:t> </a:t>
                      </a:r>
                      <a:r>
                        <a:rPr lang="en-US" sz="2000" u="none" cap="none" strike="noStrike">
                          <a:solidFill>
                            <a:srgbClr val="000000"/>
                          </a:solidFill>
                          <a:latin typeface="Arial"/>
                          <a:ea typeface="Arial"/>
                          <a:cs typeface="Arial"/>
                          <a:sym typeface="Arial"/>
                        </a:rPr>
                        <a:t>carbamazepine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7625"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Aripiprazole, asenapine, carbamazepine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bl>
          </a:graphicData>
        </a:graphic>
      </p:graphicFrame>
      <p:sp>
        <p:nvSpPr>
          <p:cNvPr id="398" name="Google Shape;398;p7"/>
          <p:cNvSpPr txBox="1"/>
          <p:nvPr/>
        </p:nvSpPr>
        <p:spPr>
          <a:xfrm>
            <a:off x="-1274825" y="6502518"/>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8"/>
          <p:cNvSpPr/>
          <p:nvPr/>
        </p:nvSpPr>
        <p:spPr>
          <a:xfrm rot="93030">
            <a:off x="484035" y="-29072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04" name="Google Shape;404;p8"/>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405" name="Google Shape;405;p8"/>
          <p:cNvGrpSpPr/>
          <p:nvPr/>
        </p:nvGrpSpPr>
        <p:grpSpPr>
          <a:xfrm>
            <a:off x="-759451" y="6449135"/>
            <a:ext cx="8554213" cy="1221581"/>
            <a:chOff x="0" y="0"/>
            <a:chExt cx="3379442" cy="482600"/>
          </a:xfrm>
        </p:grpSpPr>
        <p:sp>
          <p:nvSpPr>
            <p:cNvPr id="406" name="Google Shape;406;p8"/>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07" name="Google Shape;407;p8"/>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08" name="Google Shape;408;p8"/>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09" name="Google Shape;409;p8"/>
          <p:cNvSpPr txBox="1"/>
          <p:nvPr/>
        </p:nvSpPr>
        <p:spPr>
          <a:xfrm>
            <a:off x="2590800" y="102785"/>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p:txBody>
      </p:sp>
      <p:sp>
        <p:nvSpPr>
          <p:cNvPr id="410" name="Google Shape;410;p8"/>
          <p:cNvSpPr txBox="1"/>
          <p:nvPr/>
        </p:nvSpPr>
        <p:spPr>
          <a:xfrm>
            <a:off x="-1274825" y="6502518"/>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graphicFrame>
        <p:nvGraphicFramePr>
          <p:cNvPr id="411" name="Google Shape;411;p8"/>
          <p:cNvGraphicFramePr/>
          <p:nvPr/>
        </p:nvGraphicFramePr>
        <p:xfrm>
          <a:off x="1066800" y="986494"/>
          <a:ext cx="3000000" cy="3000000"/>
        </p:xfrm>
        <a:graphic>
          <a:graphicData uri="http://schemas.openxmlformats.org/drawingml/2006/table">
            <a:tbl>
              <a:tblPr>
                <a:noFill/>
                <a:tableStyleId>{5FC2D5AF-ABC6-4C95-9BFE-F23C3AF79ECA}</a:tableStyleId>
              </a:tblPr>
              <a:tblGrid>
                <a:gridCol w="3099275"/>
                <a:gridCol w="6959125"/>
              </a:tblGrid>
              <a:tr h="437475">
                <a:tc>
                  <a:txBody>
                    <a:bodyPr/>
                    <a:lstStyle/>
                    <a:p>
                      <a:pPr indent="0" lvl="0" marL="36195" marR="615315"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36195" marR="615315"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36195" marR="615315" rtl="0" algn="ctr">
                        <a:lnSpc>
                          <a:spcPct val="4175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Phases of BD</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8C9"/>
                    </a:solidFill>
                  </a:tcPr>
                </a:tc>
                <a:tc>
                  <a:txBody>
                    <a:bodyPr/>
                    <a:lstStyle/>
                    <a:p>
                      <a:pPr indent="0" lvl="0" marL="48260" marR="0" rtl="0" algn="l">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8260" marR="0" rtl="0" algn="ctr">
                        <a:lnSpc>
                          <a:spcPct val="41750"/>
                        </a:lnSpc>
                        <a:spcBef>
                          <a:spcPts val="0"/>
                        </a:spcBef>
                        <a:spcAft>
                          <a:spcPts val="0"/>
                        </a:spcAft>
                        <a:buClr>
                          <a:srgbClr val="000000"/>
                        </a:buClr>
                        <a:buSzPts val="2000"/>
                        <a:buFont typeface="Arial"/>
                        <a:buNone/>
                      </a:pPr>
                      <a:r>
                        <a:t/>
                      </a:r>
                      <a:endParaRPr b="1" sz="2000" u="none" cap="none" strike="noStrike">
                        <a:solidFill>
                          <a:srgbClr val="000000"/>
                        </a:solidFill>
                        <a:latin typeface="Arial"/>
                        <a:ea typeface="Arial"/>
                        <a:cs typeface="Arial"/>
                        <a:sym typeface="Arial"/>
                      </a:endParaRPr>
                    </a:p>
                    <a:p>
                      <a:pPr indent="0" lvl="0" marL="48260" marR="0" rtl="0" algn="ctr">
                        <a:lnSpc>
                          <a:spcPct val="4175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Mania/hypomania/depression with</a:t>
                      </a:r>
                      <a:r>
                        <a:rPr b="0" lang="en-US" sz="2000" u="none" cap="none" strike="noStrike">
                          <a:solidFill>
                            <a:schemeClr val="dk1"/>
                          </a:solidFill>
                          <a:latin typeface="Arial"/>
                          <a:ea typeface="Arial"/>
                          <a:cs typeface="Arial"/>
                          <a:sym typeface="Arial"/>
                        </a:rPr>
                        <a:t> </a:t>
                      </a:r>
                      <a:r>
                        <a:rPr b="1" lang="en-US" sz="2000" u="none" cap="none" strike="noStrike">
                          <a:solidFill>
                            <a:srgbClr val="000000"/>
                          </a:solidFill>
                          <a:latin typeface="Arial"/>
                          <a:ea typeface="Arial"/>
                          <a:cs typeface="Arial"/>
                          <a:sym typeface="Arial"/>
                        </a:rPr>
                        <a:t>mixed features</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8C9"/>
                    </a:solidFill>
                  </a:tcPr>
                </a:tc>
              </a:tr>
              <a:tr h="2327375">
                <a:tc>
                  <a:txBody>
                    <a:bodyPr/>
                    <a:lstStyle/>
                    <a:p>
                      <a:pPr indent="-80010" lvl="0" marL="128270" marR="664845"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Maintenance </a:t>
                      </a:r>
                      <a:endParaRPr sz="1400" u="none" cap="none" strike="noStrike"/>
                    </a:p>
                    <a:p>
                      <a:pPr indent="-80010" lvl="0" marL="128270" marR="664845" rtl="0" algn="l">
                        <a:lnSpc>
                          <a:spcPct val="98000"/>
                        </a:lnSpc>
                        <a:spcBef>
                          <a:spcPts val="0"/>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  First-line</a:t>
                      </a:r>
                      <a:endParaRPr sz="2000" u="none" cap="none" strike="noStrike">
                        <a:latin typeface="Arial"/>
                        <a:ea typeface="Arial"/>
                        <a:cs typeface="Arial"/>
                        <a:sym typeface="Arial"/>
                      </a:endParaRPr>
                    </a:p>
                    <a:p>
                      <a:pPr indent="0" lvl="0" marL="23368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Monotherapy </a:t>
                      </a:r>
                      <a:endParaRPr sz="1400" u="none" cap="none" strike="noStrike"/>
                    </a:p>
                    <a:p>
                      <a:pPr indent="0" lvl="0" marL="233680" marR="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Combination therapy</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0" marR="0" rtl="0" algn="l">
                        <a:lnSpc>
                          <a:spcPct val="100000"/>
                        </a:lnSpc>
                        <a:spcBef>
                          <a:spcPts val="35"/>
                        </a:spcBef>
                        <a:spcAft>
                          <a:spcPts val="0"/>
                        </a:spcAft>
                        <a:buClr>
                          <a:srgbClr val="000000"/>
                        </a:buClr>
                        <a:buSzPts val="2000"/>
                        <a:buFont typeface="Arial"/>
                        <a:buNone/>
                      </a:pPr>
                      <a:r>
                        <a:rPr lang="en-US" sz="2000" u="none" cap="none" strike="noStrike">
                          <a:latin typeface="Arial"/>
                          <a:ea typeface="Arial"/>
                          <a:cs typeface="Arial"/>
                          <a:sym typeface="Arial"/>
                        </a:rPr>
                        <a:t> </a:t>
                      </a:r>
                      <a:endParaRPr sz="2000" u="none" cap="none" strike="noStrike">
                        <a:latin typeface="Arial"/>
                        <a:ea typeface="Arial"/>
                        <a:cs typeface="Arial"/>
                        <a:sym typeface="Arial"/>
                      </a:endParaRPr>
                    </a:p>
                    <a:p>
                      <a:pPr indent="0" lvl="0" marL="48260" marR="33591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Lithium, valproate, olanzapine, quetiapine </a:t>
                      </a:r>
                      <a:endParaRPr sz="1400" u="none" cap="none" strike="noStrike"/>
                    </a:p>
                    <a:p>
                      <a:pPr indent="0" lvl="0" marL="48260" marR="33591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Quetiapine + valproate</a:t>
                      </a:r>
                      <a:endParaRPr sz="2000" u="none" cap="none" strike="noStrike">
                        <a:latin typeface="Arial"/>
                        <a:ea typeface="Arial"/>
                        <a:cs typeface="Arial"/>
                        <a:sym typeface="Arial"/>
                      </a:endParaRPr>
                    </a:p>
                    <a:p>
                      <a:pPr indent="0" lvl="0" marL="48260" marR="120777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Quetiapine + lithium </a:t>
                      </a:r>
                      <a:endParaRPr sz="1400" u="none" cap="none" strike="noStrike"/>
                    </a:p>
                    <a:p>
                      <a:pPr indent="0" lvl="0" marL="48260" marR="120777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Aripiprazole + valproate </a:t>
                      </a:r>
                      <a:endParaRPr sz="1400" u="none" cap="none" strike="noStrike"/>
                    </a:p>
                    <a:p>
                      <a:pPr indent="0" lvl="0" marL="48260" marR="1207770"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Aripiprazole + lithium</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AE3D4"/>
                    </a:solidFill>
                  </a:tcPr>
                </a:tc>
              </a:tr>
              <a:tr h="1662425">
                <a:tc>
                  <a:txBody>
                    <a:bodyPr/>
                    <a:lstStyle/>
                    <a:p>
                      <a:pPr indent="0" lvl="0" marL="36195" marR="567690" rtl="0" algn="ctr">
                        <a:lnSpc>
                          <a:spcPct val="100000"/>
                        </a:lnSpc>
                        <a:spcBef>
                          <a:spcPts val="0"/>
                        </a:spcBef>
                        <a:spcAft>
                          <a:spcPts val="0"/>
                        </a:spcAft>
                        <a:buClr>
                          <a:srgbClr val="000000"/>
                        </a:buClr>
                        <a:buSzPts val="2000"/>
                        <a:buFont typeface="Arial"/>
                        <a:buNone/>
                      </a:pPr>
                      <a:r>
                        <a:t/>
                      </a:r>
                      <a:endParaRPr b="0" sz="2000" u="none" cap="none" strike="noStrike">
                        <a:solidFill>
                          <a:srgbClr val="000000"/>
                        </a:solidFill>
                        <a:latin typeface="Arial"/>
                        <a:ea typeface="Arial"/>
                        <a:cs typeface="Arial"/>
                        <a:sym typeface="Arial"/>
                      </a:endParaRPr>
                    </a:p>
                    <a:p>
                      <a:pPr indent="0" lvl="0" marL="36195" marR="567690" rtl="0" algn="l">
                        <a:lnSpc>
                          <a:spcPct val="100000"/>
                        </a:lnSpc>
                        <a:spcBef>
                          <a:spcPts val="415"/>
                        </a:spcBef>
                        <a:spcAft>
                          <a:spcPts val="0"/>
                        </a:spcAft>
                        <a:buClr>
                          <a:srgbClr val="000000"/>
                        </a:buClr>
                        <a:buSzPts val="2000"/>
                        <a:buFont typeface="Arial"/>
                        <a:buNone/>
                      </a:pPr>
                      <a:r>
                        <a:rPr b="1" lang="en-US" sz="2000" u="none" cap="none" strike="noStrike">
                          <a:solidFill>
                            <a:srgbClr val="000000"/>
                          </a:solidFill>
                          <a:latin typeface="Arial"/>
                          <a:ea typeface="Arial"/>
                          <a:cs typeface="Arial"/>
                          <a:sym typeface="Arial"/>
                        </a:rPr>
                        <a:t>  Second-line</a:t>
                      </a:r>
                      <a:endParaRPr b="1"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c>
                  <a:txBody>
                    <a:bodyPr/>
                    <a:lstStyle/>
                    <a:p>
                      <a:pPr indent="0" lvl="0" marL="48260" marR="1533525" rtl="0" algn="l">
                        <a:lnSpc>
                          <a:spcPct val="100000"/>
                        </a:lnSpc>
                        <a:spcBef>
                          <a:spcPts val="0"/>
                        </a:spcBef>
                        <a:spcAft>
                          <a:spcPts val="0"/>
                        </a:spcAft>
                        <a:buClr>
                          <a:srgbClr val="000000"/>
                        </a:buClr>
                        <a:buSzPts val="2000"/>
                        <a:buFont typeface="Arial"/>
                        <a:buNone/>
                      </a:pPr>
                      <a:r>
                        <a:t/>
                      </a:r>
                      <a:endParaRPr sz="2000" u="none" cap="none" strike="noStrike">
                        <a:solidFill>
                          <a:srgbClr val="000000"/>
                        </a:solidFill>
                        <a:latin typeface="Arial"/>
                        <a:ea typeface="Arial"/>
                        <a:cs typeface="Arial"/>
                        <a:sym typeface="Arial"/>
                      </a:endParaRPr>
                    </a:p>
                    <a:p>
                      <a:pPr indent="0" lvl="0" marL="48260" marR="153352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Ziprasidone </a:t>
                      </a:r>
                      <a:endParaRPr sz="1400" u="none" cap="none" strike="noStrike"/>
                    </a:p>
                    <a:p>
                      <a:pPr indent="0" lvl="0" marL="48260" marR="153352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Risperidone + lithium </a:t>
                      </a:r>
                      <a:endParaRPr sz="1400" u="none" cap="none" strike="noStrike"/>
                    </a:p>
                    <a:p>
                      <a:pPr indent="0" lvl="0" marL="48260" marR="153352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Risperidone + valproate</a:t>
                      </a:r>
                      <a:endParaRPr sz="2000" u="none" cap="none" strike="noStrike">
                        <a:solidFill>
                          <a:schemeClr val="dk1"/>
                        </a:solidFill>
                        <a:latin typeface="Arial"/>
                        <a:ea typeface="Arial"/>
                        <a:cs typeface="Arial"/>
                        <a:sym typeface="Arial"/>
                      </a:endParaRPr>
                    </a:p>
                    <a:p>
                      <a:pPr indent="0" lvl="0" marL="48260" marR="1533525" rtl="0" algn="l">
                        <a:lnSpc>
                          <a:spcPct val="100000"/>
                        </a:lnSpc>
                        <a:spcBef>
                          <a:spcPts val="0"/>
                        </a:spcBef>
                        <a:spcAft>
                          <a:spcPts val="0"/>
                        </a:spcAft>
                        <a:buClr>
                          <a:srgbClr val="000000"/>
                        </a:buClr>
                        <a:buSzPts val="2000"/>
                        <a:buFont typeface="Arial"/>
                        <a:buNone/>
                      </a:pPr>
                      <a:r>
                        <a:rPr lang="en-US" sz="2000" u="none" cap="none" strike="noStrike">
                          <a:solidFill>
                            <a:srgbClr val="000000"/>
                          </a:solidFill>
                          <a:latin typeface="Arial"/>
                          <a:ea typeface="Arial"/>
                          <a:cs typeface="Arial"/>
                          <a:sym typeface="Arial"/>
                        </a:rPr>
                        <a:t>Aripiprazole + lamotrigine</a:t>
                      </a:r>
                      <a:endParaRPr sz="20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FAE3D4"/>
                    </a:solidFill>
                  </a:tcPr>
                </a:tc>
              </a:tr>
            </a:tbl>
          </a:graphicData>
        </a:graphic>
      </p:graphicFrame>
      <p:sp>
        <p:nvSpPr>
          <p:cNvPr id="412" name="Google Shape;412;p8"/>
          <p:cNvSpPr txBox="1"/>
          <p:nvPr/>
        </p:nvSpPr>
        <p:spPr>
          <a:xfrm>
            <a:off x="1145628" y="5467142"/>
            <a:ext cx="9375227" cy="707886"/>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The same review recommended that antidepressants should be avoided in mixed episodes. Clozapine was an effective option in treatment-resistant patients.</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9"/>
          <p:cNvSpPr/>
          <p:nvPr/>
        </p:nvSpPr>
        <p:spPr>
          <a:xfrm rot="93030">
            <a:off x="255144" y="2357528"/>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nvGrpSpPr>
          <p:cNvPr id="418" name="Google Shape;418;p9"/>
          <p:cNvGrpSpPr/>
          <p:nvPr/>
        </p:nvGrpSpPr>
        <p:grpSpPr>
          <a:xfrm>
            <a:off x="-717409" y="6252872"/>
            <a:ext cx="8554213" cy="1221581"/>
            <a:chOff x="0" y="0"/>
            <a:chExt cx="3379442" cy="482600"/>
          </a:xfrm>
        </p:grpSpPr>
        <p:sp>
          <p:nvSpPr>
            <p:cNvPr id="419" name="Google Shape;419;p9"/>
            <p:cNvSpPr/>
            <p:nvPr/>
          </p:nvSpPr>
          <p:spPr>
            <a:xfrm>
              <a:off x="0" y="0"/>
              <a:ext cx="3379442" cy="482600"/>
            </a:xfrm>
            <a:custGeom>
              <a:rect b="b" l="l" r="r" t="t"/>
              <a:pathLst>
                <a:path extrusionOk="0" h="482600" w="3379442">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20" name="Google Shape;420;p9"/>
            <p:cNvSpPr txBox="1"/>
            <p:nvPr/>
          </p:nvSpPr>
          <p:spPr>
            <a:xfrm>
              <a:off x="63500" y="6350"/>
              <a:ext cx="3252442" cy="412750"/>
            </a:xfrm>
            <a:prstGeom prst="rect">
              <a:avLst/>
            </a:prstGeom>
            <a:noFill/>
            <a:ln>
              <a:noFill/>
            </a:ln>
          </p:spPr>
          <p:txBody>
            <a:bodyPr anchorCtr="0" anchor="ctr" bIns="33850" lIns="33850" spcFirstLastPara="1" rIns="33850" wrap="square" tIns="33850">
              <a:noAutofit/>
            </a:bodyPr>
            <a:lstStyle/>
            <a:p>
              <a:pPr indent="0" lvl="0" marL="0" marR="0" rtl="0" algn="ctr">
                <a:lnSpc>
                  <a:spcPct val="159500"/>
                </a:lnSpc>
                <a:spcBef>
                  <a:spcPts val="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p:txBody>
        </p:sp>
      </p:grpSp>
      <p:sp>
        <p:nvSpPr>
          <p:cNvPr id="421" name="Google Shape;421;p9"/>
          <p:cNvSpPr/>
          <p:nvPr/>
        </p:nvSpPr>
        <p:spPr>
          <a:xfrm rot="8958111">
            <a:off x="7787726" y="823873"/>
            <a:ext cx="3806084" cy="3890978"/>
          </a:xfrm>
          <a:custGeom>
            <a:rect b="b" l="l" r="r" t="t"/>
            <a:pathLst>
              <a:path extrusionOk="0" h="5836467" w="5709126">
                <a:moveTo>
                  <a:pt x="0" y="0"/>
                </a:moveTo>
                <a:lnTo>
                  <a:pt x="5709126" y="0"/>
                </a:lnTo>
                <a:lnTo>
                  <a:pt x="5709126" y="5836467"/>
                </a:lnTo>
                <a:lnTo>
                  <a:pt x="0" y="5836467"/>
                </a:lnTo>
                <a:lnTo>
                  <a:pt x="0" y="0"/>
                </a:lnTo>
                <a:close/>
              </a:path>
            </a:pathLst>
          </a:custGeom>
          <a:blipFill rotWithShape="1">
            <a:blip r:embed="rId3">
              <a:alphaModFix amt="19999"/>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22" name="Google Shape;422;p9"/>
          <p:cNvSpPr/>
          <p:nvPr/>
        </p:nvSpPr>
        <p:spPr>
          <a:xfrm>
            <a:off x="258516" y="124965"/>
            <a:ext cx="1764576" cy="2539687"/>
          </a:xfrm>
          <a:custGeom>
            <a:rect b="b" l="l" r="r" t="t"/>
            <a:pathLst>
              <a:path extrusionOk="0" h="3809531" w="2646864">
                <a:moveTo>
                  <a:pt x="0" y="0"/>
                </a:moveTo>
                <a:lnTo>
                  <a:pt x="2646865" y="0"/>
                </a:lnTo>
                <a:lnTo>
                  <a:pt x="2646865" y="3809530"/>
                </a:lnTo>
                <a:lnTo>
                  <a:pt x="0" y="3809530"/>
                </a:lnTo>
                <a:lnTo>
                  <a:pt x="0" y="0"/>
                </a:lnTo>
                <a:close/>
              </a:path>
            </a:pathLst>
          </a:custGeom>
          <a:blipFill rotWithShape="1">
            <a:blip r:embed="rId4">
              <a:alphaModFix/>
            </a:blip>
            <a:stretch>
              <a:fillRect b="-24586" l="0" r="0" t="-2603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23" name="Google Shape;423;p9"/>
          <p:cNvSpPr txBox="1"/>
          <p:nvPr/>
        </p:nvSpPr>
        <p:spPr>
          <a:xfrm>
            <a:off x="2497987" y="240942"/>
            <a:ext cx="7010400" cy="883709"/>
          </a:xfrm>
          <a:prstGeom prst="rect">
            <a:avLst/>
          </a:prstGeom>
          <a:noFill/>
          <a:ln>
            <a:noFill/>
          </a:ln>
        </p:spPr>
        <p:txBody>
          <a:bodyPr anchorCtr="0" anchor="ctr" bIns="30475" lIns="60950" spcFirstLastPara="1" rIns="60950" wrap="square" tIns="30475">
            <a:norm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Arial"/>
                <a:ea typeface="Arial"/>
                <a:cs typeface="Arial"/>
                <a:sym typeface="Arial"/>
              </a:rPr>
              <a:t>MIXED FEATURES</a:t>
            </a:r>
            <a:endParaRPr b="0" i="0" sz="1400" u="none" cap="none" strike="noStrike">
              <a:solidFill>
                <a:srgbClr val="000000"/>
              </a:solidFill>
              <a:latin typeface="Arial"/>
              <a:ea typeface="Arial"/>
              <a:cs typeface="Arial"/>
              <a:sym typeface="Arial"/>
            </a:endParaRPr>
          </a:p>
        </p:txBody>
      </p:sp>
      <p:sp>
        <p:nvSpPr>
          <p:cNvPr id="424" name="Google Shape;424;p9"/>
          <p:cNvSpPr txBox="1"/>
          <p:nvPr/>
        </p:nvSpPr>
        <p:spPr>
          <a:xfrm>
            <a:off x="-1264314" y="6315360"/>
            <a:ext cx="9957660" cy="355482"/>
          </a:xfrm>
          <a:prstGeom prst="rect">
            <a:avLst/>
          </a:prstGeom>
          <a:noFill/>
          <a:ln>
            <a:noFill/>
          </a:ln>
        </p:spPr>
        <p:txBody>
          <a:bodyPr anchorCtr="0" anchor="t" bIns="45700" lIns="91425" spcFirstLastPara="1" rIns="91425" wrap="square" tIns="45700">
            <a:spAutoFit/>
          </a:bodyPr>
          <a:lstStyle/>
          <a:p>
            <a:pPr indent="0" lvl="0" marL="0" marR="0" rtl="0" algn="ctr">
              <a:lnSpc>
                <a:spcPct val="94993"/>
              </a:lnSpc>
              <a:spcBef>
                <a:spcPts val="0"/>
              </a:spcBef>
              <a:spcAft>
                <a:spcPts val="0"/>
              </a:spcAft>
              <a:buClr>
                <a:srgbClr val="000000"/>
              </a:buClr>
              <a:buSzPts val="1800"/>
              <a:buFont typeface="Arial"/>
              <a:buNone/>
            </a:pPr>
            <a:r>
              <a:rPr b="1" i="0" lang="en-US" sz="1800" u="none" cap="none" strike="noStrike">
                <a:solidFill>
                  <a:srgbClr val="462DD4"/>
                </a:solidFill>
                <a:latin typeface="Arial"/>
                <a:ea typeface="Arial"/>
                <a:cs typeface="Arial"/>
                <a:sym typeface="Arial"/>
              </a:rPr>
              <a:t>CPG MANAGEMENT OF BIPOLAR DISORDER (SECOND EDITION)</a:t>
            </a:r>
            <a:endParaRPr b="0" i="0" sz="1400" u="none" cap="none" strike="noStrike">
              <a:solidFill>
                <a:srgbClr val="000000"/>
              </a:solidFill>
              <a:latin typeface="Arial"/>
              <a:ea typeface="Arial"/>
              <a:cs typeface="Arial"/>
              <a:sym typeface="Arial"/>
            </a:endParaRPr>
          </a:p>
        </p:txBody>
      </p:sp>
      <p:sp>
        <p:nvSpPr>
          <p:cNvPr id="425" name="Google Shape;425;p9"/>
          <p:cNvSpPr txBox="1"/>
          <p:nvPr/>
        </p:nvSpPr>
        <p:spPr>
          <a:xfrm>
            <a:off x="2050215" y="1124651"/>
            <a:ext cx="9072179" cy="4525963"/>
          </a:xfrm>
          <a:prstGeom prst="rect">
            <a:avLst/>
          </a:prstGeom>
          <a:noFill/>
          <a:ln>
            <a:noFill/>
          </a:ln>
        </p:spPr>
        <p:txBody>
          <a:bodyPr anchorCtr="0" anchor="t" bIns="45700" lIns="91425" spcFirstLastPara="1" rIns="91425" wrap="square" tIns="45700">
            <a:normAutofit fontScale="92500" lnSpcReduction="10000"/>
          </a:bodyPr>
          <a:lstStyle/>
          <a:p>
            <a:pPr indent="0" lvl="0" marL="0" marR="0" rtl="0" algn="just">
              <a:lnSpc>
                <a:spcPct val="100000"/>
              </a:lnSpc>
              <a:spcBef>
                <a:spcPts val="0"/>
              </a:spcBef>
              <a:spcAft>
                <a:spcPts val="0"/>
              </a:spcAft>
              <a:buClr>
                <a:srgbClr val="000000"/>
              </a:buClr>
              <a:buSzPct val="100000"/>
              <a:buFont typeface="Arial"/>
              <a:buNone/>
            </a:pPr>
            <a:r>
              <a:rPr b="0" i="0" lang="en-US" sz="2800" u="none" cap="none" strike="noStrike">
                <a:solidFill>
                  <a:srgbClr val="000000"/>
                </a:solidFill>
                <a:latin typeface="Arial"/>
                <a:ea typeface="Arial"/>
                <a:cs typeface="Arial"/>
                <a:sym typeface="Arial"/>
              </a:rPr>
              <a:t>A systematic review on adults with BD showed that in those with mixed episodes:</a:t>
            </a:r>
            <a:r>
              <a:rPr b="0" baseline="30000" i="0" lang="en-US" sz="2800" u="none" cap="none" strike="noStrike">
                <a:solidFill>
                  <a:srgbClr val="000000"/>
                </a:solidFill>
                <a:latin typeface="Arial"/>
                <a:ea typeface="Arial"/>
                <a:cs typeface="Arial"/>
                <a:sym typeface="Arial"/>
              </a:rPr>
              <a:t>30, level I</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18"/>
              </a:spcBef>
              <a:spcAft>
                <a:spcPts val="0"/>
              </a:spcAft>
              <a:buClr>
                <a:srgbClr val="000000"/>
              </a:buClr>
              <a:buSzPct val="100000"/>
              <a:buFont typeface="Arial"/>
              <a:buChar char="•"/>
            </a:pPr>
            <a:r>
              <a:rPr b="0" i="0" lang="en-US" sz="2800" u="none" cap="none" strike="noStrike">
                <a:solidFill>
                  <a:srgbClr val="000000"/>
                </a:solidFill>
                <a:latin typeface="Arial"/>
                <a:ea typeface="Arial"/>
                <a:cs typeface="Arial"/>
                <a:sym typeface="Arial"/>
              </a:rPr>
              <a:t>combination of olanzapine plus lithium or valproate was effective in acute episodes but combination of haloperidol or risperidone plus lithium or valproate was not</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18"/>
              </a:spcBef>
              <a:spcAft>
                <a:spcPts val="0"/>
              </a:spcAft>
              <a:buClr>
                <a:srgbClr val="000000"/>
              </a:buClr>
              <a:buSzPct val="100000"/>
              <a:buFont typeface="Arial"/>
              <a:buChar char="•"/>
            </a:pPr>
            <a:r>
              <a:rPr b="0" i="0" lang="en-US" sz="2800" u="none" cap="none" strike="noStrike">
                <a:solidFill>
                  <a:srgbClr val="000000"/>
                </a:solidFill>
                <a:latin typeface="Arial"/>
                <a:ea typeface="Arial"/>
                <a:cs typeface="Arial"/>
                <a:sym typeface="Arial"/>
              </a:rPr>
              <a:t>combination of quetiapine plus lithium or valproate was effective in preventing relapse but the addition of aripiprazole on lithium or valproate was not</a:t>
            </a:r>
            <a:endParaRPr b="0" i="0" sz="1400" u="none" cap="none" strike="noStrike">
              <a:solidFill>
                <a:srgbClr val="000000"/>
              </a:solidFill>
              <a:latin typeface="Arial"/>
              <a:ea typeface="Arial"/>
              <a:cs typeface="Arial"/>
              <a:sym typeface="Arial"/>
            </a:endParaRPr>
          </a:p>
          <a:p>
            <a:pPr indent="-285750" lvl="1" marL="742950" marR="0" rtl="0" algn="just">
              <a:lnSpc>
                <a:spcPct val="100000"/>
              </a:lnSpc>
              <a:spcBef>
                <a:spcPts val="518"/>
              </a:spcBef>
              <a:spcAft>
                <a:spcPts val="0"/>
              </a:spcAft>
              <a:buClr>
                <a:srgbClr val="000000"/>
              </a:buClr>
              <a:buSzPct val="100000"/>
              <a:buFont typeface="Arial"/>
              <a:buChar char="•"/>
            </a:pPr>
            <a:r>
              <a:rPr b="0" i="0" lang="en-US" sz="2800" u="none" cap="none" strike="noStrike">
                <a:solidFill>
                  <a:srgbClr val="000000"/>
                </a:solidFill>
                <a:latin typeface="Arial"/>
                <a:ea typeface="Arial"/>
                <a:cs typeface="Arial"/>
                <a:sym typeface="Arial"/>
              </a:rPr>
              <a:t>lithium monotherapy was not effective in preventing relapse </a:t>
            </a:r>
            <a:endParaRPr b="0" i="0" sz="2800" u="none" cap="none" strike="noStrike">
              <a:solidFill>
                <a:srgbClr val="000000"/>
              </a:solidFill>
              <a:latin typeface="Arial"/>
              <a:ea typeface="Arial"/>
              <a:cs typeface="Arial"/>
              <a:sym typeface="Arial"/>
            </a:endParaRPr>
          </a:p>
        </p:txBody>
      </p:sp>
      <p:sp>
        <p:nvSpPr>
          <p:cNvPr id="426" name="Google Shape;426;p9"/>
          <p:cNvSpPr txBox="1"/>
          <p:nvPr/>
        </p:nvSpPr>
        <p:spPr>
          <a:xfrm>
            <a:off x="1140804" y="5579460"/>
            <a:ext cx="10083547"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30. Fountoulakis KN, Tohen M, Zarate CA, Jr  2022;54:100-15.</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OT">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2024-11-18T07:28:16Z</dcterms:created>
  <dc:creator>Choy Seng Kit</dc:creator>
</cp:coreProperties>
</file>